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6" r:id="rId3"/>
    <p:sldId id="257" r:id="rId4"/>
    <p:sldId id="261" r:id="rId5"/>
    <p:sldId id="260" r:id="rId6"/>
    <p:sldId id="258" r:id="rId7"/>
    <p:sldId id="263" r:id="rId8"/>
    <p:sldId id="259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16A3-FA1E-4475-A2A2-BCC089BE0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C31DC-0CB6-4E16-A135-EE29115D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8D25-A14C-468F-9802-41CE7D1DB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EE9-C0B6-4F46-8175-5A4F6F89F9AA}" type="datetimeFigureOut">
              <a:rPr lang="en-AU" smtClean="0"/>
              <a:t>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CD1B4-820C-4C16-ADE1-E8032BBA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8F417-1D77-4E25-ABE7-BE5232A9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98ED-421A-440F-A3F8-75C4772BD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63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4D17-28EF-4798-A316-CB127518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FDC06-5F43-4A03-9EB7-3C87F101B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E9CDF-D276-4BF5-BF22-13A75469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EE9-C0B6-4F46-8175-5A4F6F89F9AA}" type="datetimeFigureOut">
              <a:rPr lang="en-AU" smtClean="0"/>
              <a:t>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F3E2C-CC31-42C7-B11E-D5A7CB94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5BEE-49D3-4A27-A033-8C636BB8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98ED-421A-440F-A3F8-75C4772BD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65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51AFA-2B81-45FB-B80A-319126F1F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678B8-C5D4-48F4-8480-17439CA9C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DBD7C-D4AF-46A5-ADFA-E36158BF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EE9-C0B6-4F46-8175-5A4F6F89F9AA}" type="datetimeFigureOut">
              <a:rPr lang="en-AU" smtClean="0"/>
              <a:t>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457F6-8885-4D2A-99C0-CAAEEBA0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F3E40-16AA-4030-9552-556170A1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98ED-421A-440F-A3F8-75C4772BD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0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6290-4B30-474A-98B1-10EEC0C9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08858-B529-4668-A4EC-E85F21BAC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43F2E-22E2-446E-AA10-759583E3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EE9-C0B6-4F46-8175-5A4F6F89F9AA}" type="datetimeFigureOut">
              <a:rPr lang="en-AU" smtClean="0"/>
              <a:t>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C7250-7B1B-4B71-BC10-8A15FF62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6EC21-6670-4FF4-AED5-82372001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98ED-421A-440F-A3F8-75C4772BD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09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DD12-E302-46AD-92E5-8AAE066A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D22C2-F68A-478F-BD61-9A2B87C6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931E-B9C7-40E2-877E-DDE1EAF0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EE9-C0B6-4F46-8175-5A4F6F89F9AA}" type="datetimeFigureOut">
              <a:rPr lang="en-AU" smtClean="0"/>
              <a:t>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772A2-FB63-4A6A-A683-C611FF39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F2D8C-3C25-429B-94F6-88A913D2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98ED-421A-440F-A3F8-75C4772BD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01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9748-AAFB-473F-A5AE-7AFA697C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AD33-1910-46DB-B68E-E9C4D1F53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14DD1-F43D-477C-AF03-FF57B795F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3E6AA-9103-4772-9D0E-9AA9F308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EE9-C0B6-4F46-8175-5A4F6F89F9AA}" type="datetimeFigureOut">
              <a:rPr lang="en-AU" smtClean="0"/>
              <a:t>6/08/2021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9F62E-4FFB-482E-86C5-7A17F277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B6424-E33E-4B07-A425-D5CA2396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98ED-421A-440F-A3F8-75C4772BD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04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203A-2767-4238-B4DE-8C4FB764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C23A4-B3C6-44CD-88D9-62630FA9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6464E-FB7D-4012-8F62-403B389AB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F50EC-D950-443A-9F59-8F9CB28EC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A4C89-EEAA-40F3-A6CB-E20DFB352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B5CD01-5D21-4B10-AEBB-0A57B249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EE9-C0B6-4F46-8175-5A4F6F89F9AA}" type="datetimeFigureOut">
              <a:rPr lang="en-AU" smtClean="0"/>
              <a:t>6/08/2021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D7F89-67E0-40D6-8519-5B3BE96B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A94BD3-35E2-4ACF-A090-82FB93F6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98ED-421A-440F-A3F8-75C4772BD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89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E6AA-3203-43EC-B9ED-F0FADC23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E2633-34DF-4BF4-9352-B09513B3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EE9-C0B6-4F46-8175-5A4F6F89F9AA}" type="datetimeFigureOut">
              <a:rPr lang="en-AU" smtClean="0"/>
              <a:t>6/08/2021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BB552-A704-435D-9C1F-A54614BD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56967-1026-4482-A4A7-F4C1A557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98ED-421A-440F-A3F8-75C4772BD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68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318D8-D25E-4640-B427-6608A65B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EE9-C0B6-4F46-8175-5A4F6F89F9AA}" type="datetimeFigureOut">
              <a:rPr lang="en-AU" smtClean="0"/>
              <a:t>6/08/2021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A4AA6-C645-4891-9CB4-D628F314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21C63-1EF9-41A0-811A-09358562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98ED-421A-440F-A3F8-75C4772BD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68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E295-5FAA-4C6E-8215-D410967E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371F4-4BE7-43B6-95B1-FBDF1B00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0A197-443B-453B-9182-0CDAD21AA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DD7C5-5EBE-42C6-B3F1-BEB27021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EE9-C0B6-4F46-8175-5A4F6F89F9AA}" type="datetimeFigureOut">
              <a:rPr lang="en-AU" smtClean="0"/>
              <a:t>6/08/2021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57B65-29E7-4DAA-BF91-83AA4688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7ECA1-CBFD-4C71-8B9D-9EDA8401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98ED-421A-440F-A3F8-75C4772BD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3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9695-691A-4BF7-A4EB-1815EBD4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CD4BDE-1788-4587-8B2A-D1227C458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909DA-7B1A-421D-BA3A-9971911F3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5E830-D5F5-43FE-9B5C-72A72674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EE9-C0B6-4F46-8175-5A4F6F89F9AA}" type="datetimeFigureOut">
              <a:rPr lang="en-AU" smtClean="0"/>
              <a:t>6/08/2021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F0CCE-3289-4AA6-91B2-DDD8946A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134DE-E458-4A4F-9B36-2E6350E3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98ED-421A-440F-A3F8-75C4772BD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349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DC93B-9A52-4518-9EBD-4C8EE1A3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F9F9D-BFD8-4A2B-9F41-059BE07D7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68EE7-7F5F-4297-A4CC-3AEBD7CF5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59EE9-C0B6-4F46-8175-5A4F6F89F9AA}" type="datetimeFigureOut">
              <a:rPr lang="en-AU" smtClean="0"/>
              <a:t>6/08/2021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96D7B-B88A-41BE-B766-DCF836F46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0A0EC-0585-47B5-83AE-4FE420D99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98ED-421A-440F-A3F8-75C4772BD8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91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4166-0E16-4B3B-9058-AD8487B4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Colourful Semantics – Learning from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28DB-CB4D-4712-8C73-3DFCD0124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following slideshow is used to assist with students learning the colourful semantics program. </a:t>
            </a:r>
          </a:p>
          <a:p>
            <a:r>
              <a:rPr lang="en-AU" dirty="0"/>
              <a:t>Click ‘view slideshow’</a:t>
            </a:r>
          </a:p>
          <a:p>
            <a:r>
              <a:rPr lang="en-AU" dirty="0"/>
              <a:t>Students will select the correct visual and it will slide into place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241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097D56-3D2C-49C0-B984-2394D862B8F3}"/>
              </a:ext>
            </a:extLst>
          </p:cNvPr>
          <p:cNvSpPr/>
          <p:nvPr/>
        </p:nvSpPr>
        <p:spPr>
          <a:xfrm>
            <a:off x="2477193" y="293717"/>
            <a:ext cx="2671156" cy="23220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67CA8-FB6D-4940-858E-0A626B296586}"/>
              </a:ext>
            </a:extLst>
          </p:cNvPr>
          <p:cNvSpPr/>
          <p:nvPr/>
        </p:nvSpPr>
        <p:spPr>
          <a:xfrm>
            <a:off x="5417128" y="293717"/>
            <a:ext cx="2671156" cy="23220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ction Button: Go to End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6EB28E-E445-4B05-85D2-0148190C1E55}"/>
              </a:ext>
            </a:extLst>
          </p:cNvPr>
          <p:cNvSpPr/>
          <p:nvPr/>
        </p:nvSpPr>
        <p:spPr>
          <a:xfrm>
            <a:off x="9874664" y="578469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9" name="dig">
            <a:extLst>
              <a:ext uri="{FF2B5EF4-FFF2-40B4-BE49-F238E27FC236}">
                <a16:creationId xmlns:a16="http://schemas.microsoft.com/office/drawing/2014/main" id="{3AAF8EBF-C563-4B58-9D08-B1E9767FC760}"/>
              </a:ext>
            </a:extLst>
          </p:cNvPr>
          <p:cNvGrpSpPr/>
          <p:nvPr/>
        </p:nvGrpSpPr>
        <p:grpSpPr>
          <a:xfrm>
            <a:off x="7740130" y="2719169"/>
            <a:ext cx="2033516" cy="1982337"/>
            <a:chOff x="7514941" y="2694605"/>
            <a:chExt cx="1903562" cy="19380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7E6419-2DB5-4DD2-9622-23F9846E8D95}"/>
                </a:ext>
              </a:extLst>
            </p:cNvPr>
            <p:cNvSpPr/>
            <p:nvPr/>
          </p:nvSpPr>
          <p:spPr>
            <a:xfrm>
              <a:off x="7514941" y="2694605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7147BB-A4BC-47B5-8213-1AEDF527A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2999" y="2819746"/>
              <a:ext cx="1693250" cy="16574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FE899F8-EB2B-46F5-A13C-2CD751314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" y="2851885"/>
            <a:ext cx="4943560" cy="2780753"/>
          </a:xfrm>
          <a:prstGeom prst="rect">
            <a:avLst/>
          </a:prstGeom>
        </p:spPr>
      </p:pic>
      <p:grpSp>
        <p:nvGrpSpPr>
          <p:cNvPr id="20" name="cat">
            <a:extLst>
              <a:ext uri="{FF2B5EF4-FFF2-40B4-BE49-F238E27FC236}">
                <a16:creationId xmlns:a16="http://schemas.microsoft.com/office/drawing/2014/main" id="{D0B4F0A3-58AF-4DD0-B21E-43418E5A1888}"/>
              </a:ext>
            </a:extLst>
          </p:cNvPr>
          <p:cNvGrpSpPr/>
          <p:nvPr/>
        </p:nvGrpSpPr>
        <p:grpSpPr>
          <a:xfrm>
            <a:off x="5467286" y="2731427"/>
            <a:ext cx="2033517" cy="1982337"/>
            <a:chOff x="4645923" y="2637430"/>
            <a:chExt cx="2033517" cy="198233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EBCE00-CC7C-447E-BC94-BB52CAD11BAD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ECF9833-C265-4287-9FB6-19263BC70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34" name="dog">
            <a:extLst>
              <a:ext uri="{FF2B5EF4-FFF2-40B4-BE49-F238E27FC236}">
                <a16:creationId xmlns:a16="http://schemas.microsoft.com/office/drawing/2014/main" id="{A9E4659F-22E3-46BC-82B5-8B2F2646BC18}"/>
              </a:ext>
            </a:extLst>
          </p:cNvPr>
          <p:cNvGrpSpPr/>
          <p:nvPr/>
        </p:nvGrpSpPr>
        <p:grpSpPr>
          <a:xfrm>
            <a:off x="5467286" y="4804936"/>
            <a:ext cx="2033517" cy="1982337"/>
            <a:chOff x="4744870" y="4773304"/>
            <a:chExt cx="2033517" cy="198233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A6D50A-D70D-46AB-B45E-D5BE9C2F557C}"/>
                </a:ext>
              </a:extLst>
            </p:cNvPr>
            <p:cNvSpPr/>
            <p:nvPr/>
          </p:nvSpPr>
          <p:spPr>
            <a:xfrm>
              <a:off x="4744870" y="4773304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616055E-A60C-40F4-9FFD-376131A9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373" y="4883408"/>
              <a:ext cx="1790700" cy="1762125"/>
            </a:xfrm>
            <a:prstGeom prst="rect">
              <a:avLst/>
            </a:prstGeom>
          </p:spPr>
        </p:pic>
      </p:grpSp>
      <p:grpSp>
        <p:nvGrpSpPr>
          <p:cNvPr id="10" name="jump">
            <a:extLst>
              <a:ext uri="{FF2B5EF4-FFF2-40B4-BE49-F238E27FC236}">
                <a16:creationId xmlns:a16="http://schemas.microsoft.com/office/drawing/2014/main" id="{CCCA81D2-5B10-4444-A4D9-F32FD0BD2D26}"/>
              </a:ext>
            </a:extLst>
          </p:cNvPr>
          <p:cNvGrpSpPr/>
          <p:nvPr/>
        </p:nvGrpSpPr>
        <p:grpSpPr>
          <a:xfrm>
            <a:off x="7753913" y="4804933"/>
            <a:ext cx="2033516" cy="1982337"/>
            <a:chOff x="7753913" y="4804933"/>
            <a:chExt cx="2033516" cy="198233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D5E68F8-1B52-421E-B6FF-420885EC9598}"/>
                </a:ext>
              </a:extLst>
            </p:cNvPr>
            <p:cNvSpPr/>
            <p:nvPr/>
          </p:nvSpPr>
          <p:spPr>
            <a:xfrm>
              <a:off x="7753913" y="4804933"/>
              <a:ext cx="2033516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A09BC1-14F8-4B81-82D5-364176657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6248" y="4905515"/>
              <a:ext cx="1800225" cy="1771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01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213 L -0.00625 0.0213 C -0.00872 0.01875 -0.01094 0.01574 -0.01354 0.01412 C -0.01706 0.01227 -0.01354 0.01436 -0.01862 0.01019 C -0.01992 0.00926 -0.02135 0.00857 -0.02253 0.00718 C -0.02331 0.00649 -0.02396 0.0051 -0.02474 0.00417 C -0.02565 0.00324 -0.02669 0.00232 -0.0276 0.00139 C -0.03203 -0.00439 -0.02982 -0.00254 -0.03372 -0.00856 C -0.0388 -0.01666 -0.03268 -0.00439 -0.03984 -0.01851 C -0.04049 -0.0199 -0.04088 -0.02129 -0.04154 -0.02268 C -0.04323 -0.02569 -0.04544 -0.02801 -0.04661 -0.03148 C -0.04713 -0.0331 -0.04753 -0.03518 -0.04831 -0.03657 C -0.04948 -0.03842 -0.05104 -0.03958 -0.05221 -0.04143 C -0.05286 -0.04259 -0.05312 -0.04444 -0.05391 -0.04537 C -0.05495 -0.04699 -0.05612 -0.04791 -0.05729 -0.04953 C -0.0582 -0.05069 -0.05911 -0.05208 -0.06003 -0.05347 C -0.06094 -0.05463 -0.06198 -0.05532 -0.06289 -0.05648 C -0.06406 -0.05787 -0.06497 -0.05995 -0.06614 -0.06134 C -0.06836 -0.06435 -0.06992 -0.06504 -0.07239 -0.06736 C -0.07292 -0.06782 -0.07357 -0.06851 -0.07409 -0.06921 C -0.07578 -0.07222 -0.07734 -0.07523 -0.07904 -0.07824 C -0.07969 -0.07916 -0.08021 -0.08009 -0.08073 -0.08125 C -0.08242 -0.08495 -0.08411 -0.08842 -0.08581 -0.09213 C -0.08633 -0.09351 -0.08685 -0.0949 -0.0875 -0.09629 C -0.0888 -0.09861 -0.09023 -0.10069 -0.09141 -0.10324 C -0.09245 -0.10532 -0.0931 -0.10787 -0.09414 -0.11018 C -0.09713 -0.11643 -0.09713 -0.11458 -0.10091 -0.12013 C -0.1026 -0.12245 -0.10417 -0.12546 -0.10599 -0.12801 C -0.10768 -0.13055 -0.10989 -0.13194 -0.11159 -0.13495 C -0.11393 -0.13935 -0.11549 -0.14513 -0.11771 -0.15 C -0.1181 -0.15092 -0.11888 -0.15115 -0.1194 -0.15185 C -0.12305 -0.15717 -0.11901 -0.15231 -0.12279 -0.15879 C -0.12344 -0.15995 -0.12422 -0.16064 -0.125 -0.1618 C -0.12617 -0.16365 -0.12838 -0.16782 -0.12838 -0.16782 C -0.12956 -0.17453 -0.12786 -0.16643 -0.1306 -0.17476 C -0.13086 -0.17569 -0.13073 -0.17708 -0.13112 -0.17777 C -0.13151 -0.17847 -0.13229 -0.17847 -0.13281 -0.1787 L -0.13789 -0.18773 C -0.13841 -0.18865 -0.13906 -0.18958 -0.13945 -0.19074 C -0.1401 -0.19213 -0.1418 -0.19676 -0.14232 -0.19768 C -0.1431 -0.19884 -0.14427 -0.19953 -0.14505 -0.20069 C -0.14583 -0.20162 -0.14661 -0.20277 -0.14739 -0.2037 C -0.14831 -0.20463 -0.14935 -0.20532 -0.15013 -0.20648 C -0.15924 -0.22037 -0.15169 -0.2118 -0.15794 -0.21851 C -0.16172 -0.23402 -0.15742 -0.21875 -0.16185 -0.22939 C -0.16784 -0.24375 -0.16328 -0.23703 -0.1681 -0.24328 C -0.16927 -0.24699 -0.16992 -0.24907 -0.17135 -0.25231 C -0.17187 -0.25347 -0.17266 -0.25416 -0.17305 -0.25532 C -0.17786 -0.26666 -0.17213 -0.25601 -0.17643 -0.26226 C -0.17708 -0.26319 -0.1776 -0.26412 -0.17812 -0.26527 C -0.17851 -0.2662 -0.17878 -0.26759 -0.1793 -0.26828 C -0.17969 -0.26898 -0.18034 -0.26875 -0.18099 -0.26921 C -0.18516 -0.27291 -0.18216 -0.27129 -0.18594 -0.2743 C -0.18646 -0.27453 -0.18711 -0.27476 -0.18763 -0.27523 C -0.18867 -0.27592 -0.19088 -0.27754 -0.19219 -0.27824 C -0.1931 -0.2787 -0.19401 -0.27893 -0.19492 -0.27916 C -0.19544 -0.27986 -0.19596 -0.28055 -0.19661 -0.28125 C -0.19739 -0.28194 -0.2 -0.28356 -0.20104 -0.28426 C -0.20182 -0.28449 -0.2026 -0.28472 -0.20325 -0.28518 C -0.20364 -0.28611 -0.20391 -0.28726 -0.20443 -0.28819 C -0.20547 -0.28981 -0.20781 -0.29213 -0.20781 -0.29213 C -0.20794 -0.29305 -0.20794 -0.29421 -0.20833 -0.29513 C -0.2095 -0.29768 -0.21029 -0.29652 -0.21172 -0.29814 C -0.21289 -0.2993 -0.21393 -0.30069 -0.2151 -0.30208 L -0.2168 -0.30393 L -0.21849 -0.30601 C -0.21862 -0.31134 -0.21823 -0.31689 -0.21901 -0.32199 C -0.21927 -0.32338 -0.22057 -0.32291 -0.22122 -0.32384 C -0.2237 -0.32754 -0.22122 -0.32592 -0.22292 -0.32986 C -0.22318 -0.33055 -0.2237 -0.33055 -0.22396 -0.33078 " pathEditMode="relative" ptsTypes="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0555 L -0.01354 0.00555 C -0.01458 0.00301 -0.01536 0.00069 -0.01641 -0.00162 C -0.0168 -0.00232 -0.01771 -0.00255 -0.0181 -0.00347 C -0.01849 -0.0044 -0.01849 -0.00556 -0.01862 -0.00648 C -0.01901 -0.0081 -0.01927 -0.00995 -0.01979 -0.01158 C -0.02018 -0.01296 -0.02083 -0.01412 -0.02148 -0.01551 C -0.02161 -0.01736 -0.02161 -0.01945 -0.022 -0.02153 C -0.02226 -0.02245 -0.02279 -0.02338 -0.02318 -0.02431 C -0.0237 -0.02639 -0.02435 -0.02824 -0.02474 -0.03033 C -0.025 -0.03125 -0.02513 -0.03241 -0.02539 -0.03333 C -0.02591 -0.03565 -0.02747 -0.04074 -0.02812 -0.04236 C -0.03333 -0.05463 -0.02604 -0.03449 -0.03151 -0.04931 C -0.03229 -0.05139 -0.03333 -0.05509 -0.03424 -0.05718 C -0.03516 -0.05926 -0.03607 -0.06134 -0.03711 -0.0632 C -0.03867 -0.0662 -0.04049 -0.06852 -0.04154 -0.07222 C -0.04596 -0.08658 -0.04062 -0.07222 -0.04492 -0.08519 C -0.04622 -0.08889 -0.04753 -0.09236 -0.04883 -0.09607 C -0.05026 -0.1 -0.05013 -0.09908 -0.05169 -0.10394 C -0.05208 -0.10533 -0.05247 -0.10671 -0.05273 -0.10787 C -0.05299 -0.10903 -0.05299 -0.10995 -0.05338 -0.11088 C -0.05378 -0.1125 -0.05456 -0.11343 -0.05495 -0.11505 C -0.05547 -0.11644 -0.0556 -0.11829 -0.05612 -0.11991 C -0.05885 -0.1287 -0.0569 -0.11829 -0.0595 -0.12986 C -0.06029 -0.1338 -0.06081 -0.13796 -0.06172 -0.1419 C -0.06263 -0.14583 -0.06406 -0.14977 -0.0651 -0.1537 C -0.06628 -0.15833 -0.06719 -0.1632 -0.06849 -0.16759 C -0.06953 -0.17176 -0.0707 -0.1757 -0.07174 -0.17963 C -0.07292 -0.18426 -0.07396 -0.18889 -0.07513 -0.19352 C -0.07617 -0.19769 -0.07747 -0.20139 -0.07851 -0.20556 C -0.08281 -0.22245 -0.08685 -0.23958 -0.09141 -0.25625 C -0.09167 -0.25741 -0.09258 -0.2581 -0.0931 -0.25926 C -0.09466 -0.2625 -0.09453 -0.26296 -0.09583 -0.2662 C -0.09635 -0.26759 -0.097 -0.26875 -0.09753 -0.27014 C -0.09766 -0.27176 -0.09766 -0.27361 -0.09805 -0.27523 C -0.09844 -0.27639 -0.09922 -0.27708 -0.09974 -0.27801 C -0.1013 -0.28125 -0.10182 -0.28333 -0.10312 -0.28704 C -0.10325 -0.28843 -0.10338 -0.28982 -0.10364 -0.29097 C -0.10404 -0.29259 -0.10482 -0.29375 -0.10534 -0.29514 C -0.10599 -0.29676 -0.10651 -0.29838 -0.10703 -0.3 C -0.10833 -0.30417 -0.10885 -0.30718 -0.11042 -0.31088 C -0.1112 -0.31296 -0.11237 -0.31482 -0.11315 -0.3169 C -0.11406 -0.31921 -0.11458 -0.32153 -0.11536 -0.32384 C -0.11667 -0.32732 -0.11719 -0.32801 -0.11875 -0.33079 C -0.1194 -0.3331 -0.11979 -0.33565 -0.12044 -0.33773 C -0.12083 -0.33912 -0.12174 -0.33958 -0.12213 -0.34074 C -0.12239 -0.34144 -0.12279 -0.34676 -0.12331 -0.34769 C -0.1237 -0.34861 -0.12435 -0.34908 -0.12487 -0.34977 C -0.12526 -0.3507 -0.12578 -0.35162 -0.12604 -0.35278 C -0.1263 -0.3537 -0.1263 -0.35486 -0.12656 -0.35579 C -0.12708 -0.35695 -0.12773 -0.35764 -0.12825 -0.3588 C -0.12956 -0.36574 -0.12786 -0.35718 -0.12995 -0.36574 C -0.13021 -0.36667 -0.13034 -0.36759 -0.13047 -0.36875 C -0.13086 -0.37014 -0.13125 -0.3713 -0.13164 -0.37269 C -0.13203 -0.37431 -0.13229 -0.37593 -0.13281 -0.37755 C -0.13307 -0.3787 -0.13359 -0.3794 -0.13385 -0.38056 C -0.13437 -0.38241 -0.13463 -0.38449 -0.13503 -0.38658 C -0.13607 -0.39375 -0.13503 -0.38912 -0.13607 -0.39445 C -0.13646 -0.3963 -0.13685 -0.39792 -0.13724 -0.39954 C -0.13763 -0.40139 -0.13763 -0.4037 -0.13841 -0.40556 C -0.13893 -0.40671 -0.13958 -0.4081 -0.13997 -0.40949 C -0.14049 -0.41111 -0.14075 -0.41273 -0.14114 -0.41435 C -0.14167 -0.4162 -0.14232 -0.41783 -0.14284 -0.41945 C -0.14323 -0.42176 -0.14349 -0.42408 -0.14401 -0.42639 C -0.14427 -0.42778 -0.14479 -0.42894 -0.14505 -0.43033 C -0.14596 -0.43426 -0.14609 -0.43866 -0.14726 -0.44236 L -0.15065 -0.45232 C -0.15091 -0.45463 -0.15091 -0.45695 -0.15117 -0.45926 C -0.15182 -0.46296 -0.15286 -0.46389 -0.15404 -0.46713 C -0.15469 -0.46898 -0.15521 -0.47107 -0.15573 -0.47315 C -0.15586 -0.475 -0.15625 -0.47917 -0.15677 -0.48102 C -0.15716 -0.48218 -0.15755 -0.4831 -0.15794 -0.48403 C -0.1595 -0.4956 -0.15729 -0.48148 -0.15963 -0.49097 C -0.16107 -0.49699 -0.15885 -0.49352 -0.16185 -0.49699 C -0.16198 -0.49861 -0.16224 -0.50046 -0.16237 -0.50208 C -0.16276 -0.50417 -0.16367 -0.5081 -0.16406 -0.50995 C -0.16432 -0.51088 -0.16445 -0.51204 -0.16471 -0.51296 C -0.16549 -0.52917 -0.16471 -0.51852 -0.16575 -0.52894 C -0.16601 -0.53079 -0.16601 -0.53287 -0.16628 -0.53472 C -0.16654 -0.53588 -0.16706 -0.53681 -0.16745 -0.53773 C -0.16771 -0.54236 -0.16823 -0.55486 -0.16862 -0.55972 C -0.16888 -0.56412 -0.16927 -0.56829 -0.16966 -0.57269 C -0.16992 -0.57824 -0.17018 -0.5838 -0.17031 -0.58958 C -0.17044 -0.60255 -0.17044 -0.61551 -0.17083 -0.62824 C -0.17083 -0.63009 -0.17109 -0.63171 -0.17135 -0.63333 C -0.17148 -0.63403 -0.17135 -0.63195 -0.17135 -0.63125 " pathEditMode="relative" ptsTypes="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E420-EFB0-49AD-B7D7-D9D37872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919" y="4718760"/>
            <a:ext cx="4593609" cy="1325563"/>
          </a:xfrm>
        </p:spPr>
        <p:txBody>
          <a:bodyPr/>
          <a:lstStyle/>
          <a:p>
            <a:r>
              <a:rPr lang="en-AU" dirty="0"/>
              <a:t>The cat is jumping.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C3581-EE6E-4BBD-AB60-B15130288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9" y="2237736"/>
            <a:ext cx="5557037" cy="3125834"/>
          </a:xfrm>
          <a:prstGeom prst="rect">
            <a:avLst/>
          </a:prstGeom>
        </p:spPr>
      </p:pic>
      <p:grpSp>
        <p:nvGrpSpPr>
          <p:cNvPr id="5" name="cat">
            <a:extLst>
              <a:ext uri="{FF2B5EF4-FFF2-40B4-BE49-F238E27FC236}">
                <a16:creationId xmlns:a16="http://schemas.microsoft.com/office/drawing/2014/main" id="{ED06DF56-345D-45F3-A07C-CC5D9DD3A467}"/>
              </a:ext>
            </a:extLst>
          </p:cNvPr>
          <p:cNvGrpSpPr/>
          <p:nvPr/>
        </p:nvGrpSpPr>
        <p:grpSpPr>
          <a:xfrm>
            <a:off x="6368038" y="2736423"/>
            <a:ext cx="2033517" cy="1982337"/>
            <a:chOff x="4645923" y="2637430"/>
            <a:chExt cx="2033517" cy="19823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C8E443-3498-487A-9855-C50D097D86C9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141668-A7A3-4ADB-AEC0-2FA90F0E7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8" name="jump">
            <a:extLst>
              <a:ext uri="{FF2B5EF4-FFF2-40B4-BE49-F238E27FC236}">
                <a16:creationId xmlns:a16="http://schemas.microsoft.com/office/drawing/2014/main" id="{35D4B836-BA46-4615-ACB6-969FE5F780D0}"/>
              </a:ext>
            </a:extLst>
          </p:cNvPr>
          <p:cNvGrpSpPr/>
          <p:nvPr/>
        </p:nvGrpSpPr>
        <p:grpSpPr>
          <a:xfrm>
            <a:off x="9112723" y="2736423"/>
            <a:ext cx="2033516" cy="1982337"/>
            <a:chOff x="7753913" y="4804933"/>
            <a:chExt cx="2033516" cy="19823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1357F-3115-47F5-99AB-124881AA1156}"/>
                </a:ext>
              </a:extLst>
            </p:cNvPr>
            <p:cNvSpPr/>
            <p:nvPr/>
          </p:nvSpPr>
          <p:spPr>
            <a:xfrm>
              <a:off x="7753913" y="4804933"/>
              <a:ext cx="2033516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F46ADF-7CA1-4563-B59D-18B5BFE22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6248" y="4905515"/>
              <a:ext cx="1800225" cy="1771650"/>
            </a:xfrm>
            <a:prstGeom prst="rect">
              <a:avLst/>
            </a:prstGeom>
          </p:spPr>
        </p:pic>
      </p:grpSp>
      <p:sp>
        <p:nvSpPr>
          <p:cNvPr id="11" name="Action Button: Go to End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EF1A16B-D9FF-4605-84DB-5299C41888D6}"/>
              </a:ext>
            </a:extLst>
          </p:cNvPr>
          <p:cNvSpPr/>
          <p:nvPr/>
        </p:nvSpPr>
        <p:spPr>
          <a:xfrm>
            <a:off x="10031613" y="339901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6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2129 L -0.00625 0.02153 C -0.00872 0.01875 -0.01094 0.01574 -0.01354 0.01412 C -0.01706 0.01227 -0.01354 0.01435 -0.01862 0.01018 C -0.01992 0.00926 -0.02136 0.00856 -0.02253 0.00717 C -0.02331 0.00648 -0.02396 0.00509 -0.02474 0.00417 C -0.02565 0.00324 -0.02669 0.00231 -0.02761 0.00139 C -0.03203 -0.0044 -0.02982 -0.00255 -0.03372 -0.00857 C -0.0388 -0.01667 -0.03268 -0.0044 -0.03984 -0.01852 C -0.0405 -0.01991 -0.04089 -0.0213 -0.04154 -0.02269 C -0.04323 -0.0257 -0.04544 -0.02801 -0.04662 -0.03148 C -0.04714 -0.0331 -0.04753 -0.03519 -0.04831 -0.03658 C -0.04948 -0.03843 -0.05104 -0.03958 -0.05221 -0.04144 C -0.05287 -0.04259 -0.05313 -0.04445 -0.05391 -0.04537 C -0.05495 -0.04699 -0.05612 -0.04792 -0.05729 -0.04954 C -0.0582 -0.0507 -0.05912 -0.05208 -0.06003 -0.05347 C -0.06094 -0.05463 -0.06198 -0.05533 -0.06289 -0.05648 C -0.06406 -0.05787 -0.06497 -0.05996 -0.06615 -0.06134 C -0.06836 -0.06435 -0.06992 -0.06505 -0.0724 -0.06736 C -0.07292 -0.06783 -0.07357 -0.06852 -0.07409 -0.06921 C -0.07578 -0.07222 -0.07734 -0.07523 -0.07904 -0.07824 C -0.07969 -0.07917 -0.08021 -0.08009 -0.08073 -0.08125 C -0.08242 -0.08496 -0.08412 -0.08843 -0.08581 -0.09213 C -0.08633 -0.09352 -0.08685 -0.09491 -0.0875 -0.0963 C -0.0888 -0.09861 -0.09024 -0.1007 -0.09141 -0.10324 C -0.09245 -0.10533 -0.0931 -0.10787 -0.09414 -0.11019 C -0.09714 -0.11644 -0.09714 -0.11458 -0.10091 -0.12014 C -0.10261 -0.12246 -0.10417 -0.12546 -0.10599 -0.12801 C -0.10768 -0.13056 -0.1099 -0.13195 -0.11159 -0.13496 C -0.11393 -0.13935 -0.1155 -0.14514 -0.11771 -0.15 C -0.1181 -0.15093 -0.11888 -0.15116 -0.1194 -0.15185 C -0.12305 -0.15718 -0.11901 -0.15232 -0.12279 -0.1588 C -0.12344 -0.15996 -0.12422 -0.16065 -0.125 -0.16181 C -0.12617 -0.16366 -0.12839 -0.16783 -0.12839 -0.16759 C -0.12956 -0.17454 -0.12787 -0.16644 -0.1306 -0.17477 C -0.13086 -0.1757 -0.13073 -0.17708 -0.13112 -0.17778 C -0.13151 -0.17847 -0.13229 -0.17847 -0.13281 -0.17871 L -0.13789 -0.18773 C -0.13841 -0.18866 -0.13906 -0.18958 -0.13945 -0.19074 C -0.14011 -0.19213 -0.1418 -0.19676 -0.14232 -0.19769 C -0.1431 -0.19884 -0.14427 -0.19954 -0.14505 -0.2007 C -0.14583 -0.20162 -0.14662 -0.20278 -0.1474 -0.20371 C -0.14831 -0.20463 -0.14935 -0.20533 -0.15013 -0.20648 C -0.15925 -0.22037 -0.15169 -0.21181 -0.15794 -0.21852 C -0.16172 -0.23403 -0.15742 -0.21875 -0.16185 -0.2294 C -0.16784 -0.24375 -0.16328 -0.23704 -0.1681 -0.24329 C -0.16927 -0.24699 -0.16992 -0.24908 -0.17136 -0.25232 C -0.17188 -0.25347 -0.17266 -0.25417 -0.17305 -0.25533 C -0.17787 -0.26667 -0.17214 -0.25602 -0.17643 -0.26227 C -0.17708 -0.2632 -0.17761 -0.26412 -0.17813 -0.26528 C -0.17852 -0.26621 -0.17878 -0.26759 -0.1793 -0.26829 C -0.17969 -0.26898 -0.18034 -0.26875 -0.18099 -0.26921 C -0.18516 -0.27292 -0.18216 -0.2713 -0.18594 -0.27431 C -0.18646 -0.27454 -0.18711 -0.27477 -0.18763 -0.27523 C -0.18867 -0.27593 -0.19089 -0.27755 -0.19219 -0.27824 C -0.1931 -0.27871 -0.19401 -0.27894 -0.19492 -0.27917 C -0.19544 -0.27986 -0.19596 -0.28056 -0.19662 -0.28125 C -0.1974 -0.28195 -0.2 -0.28357 -0.20104 -0.28426 C -0.20182 -0.28449 -0.20261 -0.28472 -0.20326 -0.28519 C -0.20365 -0.28611 -0.20391 -0.28727 -0.20443 -0.2882 C -0.20547 -0.28982 -0.20781 -0.29213 -0.20781 -0.2919 C -0.20794 -0.29306 -0.20794 -0.29421 -0.20833 -0.29514 C -0.20951 -0.29769 -0.21029 -0.29653 -0.21172 -0.29815 C -0.21289 -0.29931 -0.21393 -0.3007 -0.21511 -0.30208 L -0.2168 -0.30394 L -0.21849 -0.30602 C -0.21862 -0.31134 -0.21823 -0.3169 -0.21901 -0.32199 C -0.21927 -0.32338 -0.22057 -0.32292 -0.22122 -0.32384 C -0.2237 -0.32755 -0.22122 -0.32593 -0.22292 -0.32986 C -0.22318 -0.33056 -0.2237 -0.33056 -0.22396 -0.33079 " pathEditMode="relative" rAng="0" ptsTypes="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0532 L -0.01354 0.00555 C -0.01458 0.00301 -0.01537 0.00046 -0.01641 -0.00162 C -0.0168 -0.00232 -0.01771 -0.00255 -0.0181 -0.00347 C -0.01849 -0.00463 -0.01849 -0.00579 -0.01862 -0.00648 C -0.01901 -0.0081 -0.01927 -0.01019 -0.01979 -0.01158 C -0.02018 -0.01296 -0.02083 -0.01412 -0.02149 -0.01574 C -0.02162 -0.01736 -0.02162 -0.01945 -0.02201 -0.02176 C -0.02227 -0.02246 -0.02279 -0.02338 -0.02318 -0.02431 C -0.0237 -0.02662 -0.02435 -0.02824 -0.02474 -0.03033 C -0.025 -0.03148 -0.02513 -0.03241 -0.02539 -0.03333 C -0.02591 -0.03565 -0.02747 -0.04074 -0.02813 -0.04259 C -0.03333 -0.05463 -0.02604 -0.03449 -0.03151 -0.04931 C -0.03229 -0.05139 -0.03333 -0.05509 -0.03425 -0.05741 C -0.03516 -0.05926 -0.03607 -0.06134 -0.03711 -0.06343 C -0.03867 -0.06621 -0.0405 -0.06875 -0.04154 -0.07222 C -0.04596 -0.08658 -0.04063 -0.07222 -0.04492 -0.08519 C -0.04622 -0.08912 -0.04753 -0.09236 -0.04883 -0.09607 C -0.05026 -0.10023 -0.05013 -0.09931 -0.05169 -0.10394 C -0.05208 -0.10556 -0.05247 -0.10671 -0.05274 -0.10787 C -0.053 -0.10903 -0.053 -0.11019 -0.05339 -0.11088 C -0.05378 -0.1125 -0.05456 -0.11343 -0.05495 -0.11528 C -0.05547 -0.11644 -0.0556 -0.11829 -0.05612 -0.11991 C -0.05885 -0.12871 -0.0569 -0.11829 -0.05951 -0.12986 C -0.06029 -0.1338 -0.06081 -0.13796 -0.06172 -0.14213 C -0.06263 -0.14583 -0.06406 -0.14977 -0.0651 -0.15371 C -0.06628 -0.15833 -0.06719 -0.16343 -0.06849 -0.16783 C -0.06953 -0.17176 -0.0707 -0.1757 -0.07175 -0.17986 C -0.07292 -0.18449 -0.07396 -0.18912 -0.07513 -0.19352 C -0.07617 -0.19769 -0.07747 -0.20162 -0.07852 -0.20579 C -0.08281 -0.22269 -0.08685 -0.23958 -0.09141 -0.25625 C -0.09167 -0.25764 -0.09258 -0.25833 -0.0931 -0.25949 C -0.09466 -0.26273 -0.09453 -0.2632 -0.09583 -0.26621 C -0.09635 -0.26783 -0.09701 -0.26898 -0.09753 -0.27014 C -0.09766 -0.27176 -0.09766 -0.27384 -0.09805 -0.27546 C -0.09844 -0.27639 -0.09922 -0.27708 -0.09974 -0.27801 C -0.1013 -0.28125 -0.10182 -0.28357 -0.10313 -0.28704 C -0.10326 -0.28843 -0.10339 -0.29005 -0.10365 -0.29121 C -0.10404 -0.29259 -0.10482 -0.29375 -0.10534 -0.29537 C -0.10599 -0.29676 -0.10651 -0.29838 -0.10703 -0.30023 C -0.10833 -0.30417 -0.10885 -0.30718 -0.11042 -0.31111 C -0.1112 -0.31296 -0.11237 -0.31482 -0.11315 -0.31713 C -0.11406 -0.31945 -0.11458 -0.32176 -0.11537 -0.32384 C -0.11667 -0.32755 -0.11719 -0.32801 -0.11875 -0.33079 C -0.1194 -0.3331 -0.11979 -0.33565 -0.12044 -0.33796 C -0.12083 -0.33912 -0.12175 -0.33958 -0.12214 -0.34097 C -0.1224 -0.34144 -0.12279 -0.34676 -0.12331 -0.34769 C -0.1237 -0.34884 -0.12435 -0.34908 -0.12487 -0.34977 C -0.12526 -0.35093 -0.12578 -0.35162 -0.12604 -0.35278 C -0.1263 -0.35394 -0.1263 -0.35486 -0.12656 -0.35602 C -0.12708 -0.35695 -0.12774 -0.35764 -0.12826 -0.35903 C -0.12956 -0.36574 -0.12787 -0.35718 -0.12995 -0.36574 C -0.13021 -0.3669 -0.13034 -0.36759 -0.13047 -0.36875 C -0.13086 -0.37014 -0.13125 -0.3713 -0.13164 -0.37269 C -0.13203 -0.37454 -0.13229 -0.37593 -0.13281 -0.37755 C -0.13307 -0.37871 -0.13359 -0.3794 -0.13385 -0.38056 C -0.13438 -0.38264 -0.13464 -0.38449 -0.13503 -0.38658 C -0.13607 -0.39375 -0.13503 -0.38912 -0.13607 -0.39445 C -0.13646 -0.3963 -0.13685 -0.39815 -0.13724 -0.39954 C -0.13763 -0.40162 -0.13763 -0.40394 -0.13841 -0.40556 C -0.13893 -0.40695 -0.13958 -0.4081 -0.13997 -0.40972 C -0.1405 -0.41134 -0.14076 -0.41273 -0.14115 -0.41458 C -0.14167 -0.41621 -0.14232 -0.41783 -0.14284 -0.41968 C -0.14323 -0.42199 -0.14349 -0.42408 -0.14401 -0.42639 C -0.14427 -0.42801 -0.14479 -0.42894 -0.14505 -0.43056 C -0.14596 -0.43426 -0.14609 -0.43889 -0.14727 -0.44236 L -0.15065 -0.45232 C -0.15091 -0.45463 -0.15091 -0.45718 -0.15117 -0.45949 C -0.15182 -0.46296 -0.15287 -0.46412 -0.15404 -0.46736 C -0.15469 -0.46921 -0.15521 -0.47107 -0.15573 -0.47315 C -0.15586 -0.47523 -0.15625 -0.4794 -0.15677 -0.48102 C -0.15716 -0.48218 -0.15755 -0.48333 -0.15794 -0.48403 C -0.15951 -0.4956 -0.15729 -0.48171 -0.15964 -0.49121 C -0.16107 -0.49699 -0.15885 -0.49375 -0.16185 -0.49699 C -0.16198 -0.49884 -0.16224 -0.50046 -0.16237 -0.50208 C -0.16276 -0.5044 -0.16367 -0.50833 -0.16406 -0.50996 C -0.16432 -0.51088 -0.16445 -0.51227 -0.16471 -0.51296 C -0.1655 -0.5294 -0.16471 -0.51875 -0.16576 -0.52917 C -0.16602 -0.53102 -0.16602 -0.5331 -0.16628 -0.53496 C -0.16654 -0.53611 -0.16706 -0.53704 -0.16745 -0.53773 C -0.16771 -0.54259 -0.16823 -0.55486 -0.16862 -0.55972 C -0.16888 -0.56412 -0.16927 -0.56829 -0.16966 -0.57269 C -0.16992 -0.57824 -0.17018 -0.5838 -0.17031 -0.58958 C -0.17044 -0.60255 -0.17044 -0.61551 -0.17083 -0.62824 C -0.17083 -0.63009 -0.17109 -0.63171 -0.17135 -0.63333 C -0.17149 -0.63403 -0.17135 -0.63195 -0.17135 -0.63125 " pathEditMode="relative" rAng="0" ptsTypes="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41C56CE-6B28-4ECA-A1CF-C4755AC2C887}"/>
              </a:ext>
            </a:extLst>
          </p:cNvPr>
          <p:cNvSpPr/>
          <p:nvPr/>
        </p:nvSpPr>
        <p:spPr>
          <a:xfrm>
            <a:off x="4603518" y="96492"/>
            <a:ext cx="2695309" cy="23413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BB15E-B315-4A4E-BA5D-AC58DDFF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" y="692671"/>
            <a:ext cx="4082887" cy="1325563"/>
          </a:xfrm>
        </p:spPr>
        <p:txBody>
          <a:bodyPr/>
          <a:lstStyle/>
          <a:p>
            <a:r>
              <a:rPr lang="en-AU" b="1" u="sng" dirty="0">
                <a:solidFill>
                  <a:schemeClr val="accent6">
                    <a:lumMod val="75000"/>
                  </a:schemeClr>
                </a:solidFill>
              </a:rPr>
              <a:t>What </a:t>
            </a:r>
            <a:r>
              <a:rPr lang="en-AU" dirty="0"/>
              <a:t>is jumping?</a:t>
            </a:r>
          </a:p>
        </p:txBody>
      </p:sp>
      <p:sp>
        <p:nvSpPr>
          <p:cNvPr id="32" name="Action Button: Go to End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2182277-3C9D-4DD5-97B8-452026DD9646}"/>
              </a:ext>
            </a:extLst>
          </p:cNvPr>
          <p:cNvSpPr/>
          <p:nvPr/>
        </p:nvSpPr>
        <p:spPr>
          <a:xfrm>
            <a:off x="10053430" y="264571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29543DD-293D-4C22-BE12-9509020CC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8" y="3038170"/>
            <a:ext cx="5557037" cy="3125834"/>
          </a:xfrm>
          <a:prstGeom prst="rect">
            <a:avLst/>
          </a:prstGeom>
        </p:spPr>
      </p:pic>
      <p:grpSp>
        <p:nvGrpSpPr>
          <p:cNvPr id="34" name="cat">
            <a:extLst>
              <a:ext uri="{FF2B5EF4-FFF2-40B4-BE49-F238E27FC236}">
                <a16:creationId xmlns:a16="http://schemas.microsoft.com/office/drawing/2014/main" id="{6E4671AB-BD8B-4AD6-8DF7-06752CB112A1}"/>
              </a:ext>
            </a:extLst>
          </p:cNvPr>
          <p:cNvGrpSpPr/>
          <p:nvPr/>
        </p:nvGrpSpPr>
        <p:grpSpPr>
          <a:xfrm>
            <a:off x="6722880" y="2724603"/>
            <a:ext cx="2033517" cy="1982337"/>
            <a:chOff x="4645923" y="2637430"/>
            <a:chExt cx="2033517" cy="198233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642802-8810-434E-A96D-1260E26A3BFD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4EB79C4-8F6E-4562-9E37-8A4BB7955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37" name="dog">
            <a:extLst>
              <a:ext uri="{FF2B5EF4-FFF2-40B4-BE49-F238E27FC236}">
                <a16:creationId xmlns:a16="http://schemas.microsoft.com/office/drawing/2014/main" id="{55DAE996-F4D6-44AE-8F49-F72AAC72E7E7}"/>
              </a:ext>
            </a:extLst>
          </p:cNvPr>
          <p:cNvGrpSpPr/>
          <p:nvPr/>
        </p:nvGrpSpPr>
        <p:grpSpPr>
          <a:xfrm>
            <a:off x="6717075" y="4779171"/>
            <a:ext cx="2033517" cy="1982337"/>
            <a:chOff x="4744870" y="4773304"/>
            <a:chExt cx="2033517" cy="198233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BF249AC-157E-4B79-B51A-EAF4396D5729}"/>
                </a:ext>
              </a:extLst>
            </p:cNvPr>
            <p:cNvSpPr/>
            <p:nvPr/>
          </p:nvSpPr>
          <p:spPr>
            <a:xfrm>
              <a:off x="4744870" y="4773304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1C271B4-A543-4D15-938A-50C4B372D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373" y="4883408"/>
              <a:ext cx="1790700" cy="1762125"/>
            </a:xfrm>
            <a:prstGeom prst="rect">
              <a:avLst/>
            </a:prstGeom>
          </p:spPr>
        </p:pic>
      </p:grpSp>
      <p:grpSp>
        <p:nvGrpSpPr>
          <p:cNvPr id="40" name="dig">
            <a:extLst>
              <a:ext uri="{FF2B5EF4-FFF2-40B4-BE49-F238E27FC236}">
                <a16:creationId xmlns:a16="http://schemas.microsoft.com/office/drawing/2014/main" id="{D828B3BD-BE23-401E-BC62-C5ED21041949}"/>
              </a:ext>
            </a:extLst>
          </p:cNvPr>
          <p:cNvGrpSpPr/>
          <p:nvPr/>
        </p:nvGrpSpPr>
        <p:grpSpPr>
          <a:xfrm>
            <a:off x="8961604" y="2724600"/>
            <a:ext cx="2033516" cy="1982337"/>
            <a:chOff x="7514941" y="2694605"/>
            <a:chExt cx="1903562" cy="193806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08908B-0F95-47AD-9972-C9BAAC6C7AB6}"/>
                </a:ext>
              </a:extLst>
            </p:cNvPr>
            <p:cNvSpPr/>
            <p:nvPr/>
          </p:nvSpPr>
          <p:spPr>
            <a:xfrm>
              <a:off x="7514941" y="2694605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E2B2498-3641-4A0E-9541-02C4CACE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2999" y="2819746"/>
              <a:ext cx="1693250" cy="1657414"/>
            </a:xfrm>
            <a:prstGeom prst="rect">
              <a:avLst/>
            </a:prstGeom>
          </p:spPr>
        </p:pic>
      </p:grpSp>
      <p:grpSp>
        <p:nvGrpSpPr>
          <p:cNvPr id="43" name="jump">
            <a:extLst>
              <a:ext uri="{FF2B5EF4-FFF2-40B4-BE49-F238E27FC236}">
                <a16:creationId xmlns:a16="http://schemas.microsoft.com/office/drawing/2014/main" id="{AC073114-92AF-4079-BA94-CE933788F36C}"/>
              </a:ext>
            </a:extLst>
          </p:cNvPr>
          <p:cNvGrpSpPr/>
          <p:nvPr/>
        </p:nvGrpSpPr>
        <p:grpSpPr>
          <a:xfrm>
            <a:off x="8975387" y="4779171"/>
            <a:ext cx="2033516" cy="1982337"/>
            <a:chOff x="7753913" y="4804933"/>
            <a:chExt cx="2033516" cy="198233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10BC7B-A698-49E0-8945-03B632E7B0B1}"/>
                </a:ext>
              </a:extLst>
            </p:cNvPr>
            <p:cNvSpPr/>
            <p:nvPr/>
          </p:nvSpPr>
          <p:spPr>
            <a:xfrm>
              <a:off x="7753913" y="4804933"/>
              <a:ext cx="2033516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08D19F9-0BFA-40CE-88AE-170C867C7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6248" y="4905515"/>
              <a:ext cx="1800225" cy="1771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2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03356 L 0.00325 0.03356 C -0.00313 0.02916 4.375E-6 0.03194 -0.00638 0.02453 C -0.00691 0.02384 -0.00756 0.02338 -0.00795 0.02245 C -0.00912 0.0199 -0.01146 0.01435 -0.01303 0.0125 C -0.0142 0.01111 -0.01563 0.01064 -0.01693 0.00949 C -0.01771 0.00787 -0.01836 0.00602 -0.01914 0.00463 C -0.02006 0.00301 -0.02123 0.00231 -0.02201 0.00069 C -0.02266 -0.00093 -0.02292 -0.00301 -0.0237 -0.0044 C -0.02448 -0.00602 -0.02566 -0.00695 -0.02644 -0.00834 C -0.02748 -0.01019 -0.02904 -0.01459 -0.03034 -0.01621 C -0.03347 -0.01991 -0.03373 -0.01829 -0.03659 -0.02223 C -0.03763 -0.02385 -0.03842 -0.0257 -0.03933 -0.02732 C -0.04467 -0.03588 -0.04128 -0.02848 -0.04714 -0.04121 C -0.05026 -0.04769 -0.05313 -0.0544 -0.05612 -0.06111 C -0.05743 -0.06412 -0.05899 -0.06667 -0.06003 -0.07014 C -0.06081 -0.07246 -0.06133 -0.075 -0.06224 -0.07709 C -0.06381 -0.08033 -0.06732 -0.08588 -0.06732 -0.08588 C -0.06784 -0.0882 -0.0681 -0.09098 -0.06901 -0.09283 C -0.06967 -0.09445 -0.07097 -0.09468 -0.07175 -0.09584 C -0.07292 -0.09769 -0.07357 -0.1 -0.07461 -0.10186 C -0.07579 -0.1044 -0.07722 -0.10648 -0.07852 -0.1088 C -0.08008 -0.11158 -0.08217 -0.11366 -0.0836 -0.1169 C -0.08685 -0.12431 -0.08946 -0.13264 -0.09245 -0.14074 C -0.09401 -0.14468 -0.09558 -0.14861 -0.09701 -0.15255 C -0.09805 -0.15602 -0.09909 -0.15926 -0.10026 -0.1625 C -0.1017 -0.16644 -0.10365 -0.16945 -0.10482 -0.17361 C -0.10678 -0.18079 -0.1056 -0.17801 -0.10821 -0.18241 C -0.10873 -0.18473 -0.10912 -0.18727 -0.1099 -0.18936 C -0.11029 -0.19098 -0.11094 -0.19213 -0.11146 -0.19352 C -0.11211 -0.19491 -0.11263 -0.19676 -0.11316 -0.19838 C -0.11394 -0.20093 -0.11459 -0.20394 -0.1155 -0.20625 C -0.11654 -0.20949 -0.11862 -0.21181 -0.11941 -0.21528 C -0.11967 -0.2169 -0.11993 -0.21875 -0.12045 -0.22037 C -0.12097 -0.22176 -0.12162 -0.22292 -0.12214 -0.22431 C -0.12279 -0.22593 -0.12318 -0.22755 -0.12383 -0.22917 C -0.12435 -0.23056 -0.125 -0.23172 -0.12553 -0.23311 C -0.12917 -0.24491 -0.12396 -0.23195 -0.12826 -0.24213 C -0.12852 -0.24306 -0.12865 -0.24422 -0.12891 -0.24514 C -0.12917 -0.2463 -0.12969 -0.24699 -0.12995 -0.24815 C -0.13256 -0.25973 -0.12969 -0.25139 -0.13217 -0.25811 C -0.13243 -0.25949 -0.13269 -0.26065 -0.13282 -0.26204 C -0.13334 -0.26713 -0.13321 -0.27246 -0.13451 -0.27709 L -0.13555 -0.28102 C -0.13581 -0.28287 -0.13581 -0.28496 -0.1362 -0.28704 C -0.13646 -0.28866 -0.13724 -0.29028 -0.13776 -0.2919 C -0.13829 -0.29329 -0.13855 -0.29445 -0.13894 -0.29584 C -0.1392 -0.29676 -0.13933 -0.29792 -0.13946 -0.29885 C -0.13998 -0.30116 -0.14063 -0.30348 -0.14115 -0.30579 C -0.14128 -0.30648 -0.14193 -0.31181 -0.14232 -0.31273 C -0.14271 -0.31389 -0.14336 -0.31482 -0.14401 -0.31574 C -0.14441 -0.31852 -0.1448 -0.32107 -0.14506 -0.32385 C -0.14558 -0.32848 -0.14545 -0.32894 -0.14623 -0.33264 C -0.14688 -0.33611 -0.14779 -0.33936 -0.14844 -0.3426 C -0.14857 -0.34375 -0.14883 -0.34468 -0.14896 -0.34561 C -0.14909 -0.34607 -0.14896 -0.3463 -0.14896 -0.34653 " pathEditMode="relative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41C56CE-6B28-4ECA-A1CF-C4755AC2C887}"/>
              </a:ext>
            </a:extLst>
          </p:cNvPr>
          <p:cNvSpPr/>
          <p:nvPr/>
        </p:nvSpPr>
        <p:spPr>
          <a:xfrm>
            <a:off x="5599804" y="184758"/>
            <a:ext cx="2695309" cy="23413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BB15E-B315-4A4E-BA5D-AC58DDFF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5" y="692671"/>
            <a:ext cx="5356746" cy="1325563"/>
          </a:xfrm>
        </p:spPr>
        <p:txBody>
          <a:bodyPr/>
          <a:lstStyle/>
          <a:p>
            <a:r>
              <a:rPr lang="en-AU" dirty="0"/>
              <a:t>What is the cat </a:t>
            </a:r>
            <a:r>
              <a:rPr lang="en-AU" dirty="0">
                <a:highlight>
                  <a:srgbClr val="FFFF00"/>
                </a:highlight>
              </a:rPr>
              <a:t>doing</a:t>
            </a:r>
            <a:r>
              <a:rPr lang="en-AU" dirty="0"/>
              <a:t>?</a:t>
            </a:r>
          </a:p>
        </p:txBody>
      </p:sp>
      <p:sp>
        <p:nvSpPr>
          <p:cNvPr id="32" name="Action Button: Go to End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2182277-3C9D-4DD5-97B8-452026DD9646}"/>
              </a:ext>
            </a:extLst>
          </p:cNvPr>
          <p:cNvSpPr/>
          <p:nvPr/>
        </p:nvSpPr>
        <p:spPr>
          <a:xfrm>
            <a:off x="10053430" y="264571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29543DD-293D-4C22-BE12-9509020CC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8" y="3038170"/>
            <a:ext cx="5557037" cy="3125834"/>
          </a:xfrm>
          <a:prstGeom prst="rect">
            <a:avLst/>
          </a:prstGeom>
        </p:spPr>
      </p:pic>
      <p:grpSp>
        <p:nvGrpSpPr>
          <p:cNvPr id="34" name="cat">
            <a:extLst>
              <a:ext uri="{FF2B5EF4-FFF2-40B4-BE49-F238E27FC236}">
                <a16:creationId xmlns:a16="http://schemas.microsoft.com/office/drawing/2014/main" id="{6E4671AB-BD8B-4AD6-8DF7-06752CB112A1}"/>
              </a:ext>
            </a:extLst>
          </p:cNvPr>
          <p:cNvGrpSpPr/>
          <p:nvPr/>
        </p:nvGrpSpPr>
        <p:grpSpPr>
          <a:xfrm>
            <a:off x="6722880" y="2724603"/>
            <a:ext cx="2033517" cy="1982337"/>
            <a:chOff x="4645923" y="2637430"/>
            <a:chExt cx="2033517" cy="198233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642802-8810-434E-A96D-1260E26A3BFD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4EB79C4-8F6E-4562-9E37-8A4BB7955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37" name="dog">
            <a:extLst>
              <a:ext uri="{FF2B5EF4-FFF2-40B4-BE49-F238E27FC236}">
                <a16:creationId xmlns:a16="http://schemas.microsoft.com/office/drawing/2014/main" id="{55DAE996-F4D6-44AE-8F49-F72AAC72E7E7}"/>
              </a:ext>
            </a:extLst>
          </p:cNvPr>
          <p:cNvGrpSpPr/>
          <p:nvPr/>
        </p:nvGrpSpPr>
        <p:grpSpPr>
          <a:xfrm>
            <a:off x="6717075" y="4779171"/>
            <a:ext cx="2033517" cy="1982337"/>
            <a:chOff x="4744870" y="4773304"/>
            <a:chExt cx="2033517" cy="198233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BF249AC-157E-4B79-B51A-EAF4396D5729}"/>
                </a:ext>
              </a:extLst>
            </p:cNvPr>
            <p:cNvSpPr/>
            <p:nvPr/>
          </p:nvSpPr>
          <p:spPr>
            <a:xfrm>
              <a:off x="4744870" y="4773304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1C271B4-A543-4D15-938A-50C4B372D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373" y="4883408"/>
              <a:ext cx="1790700" cy="1762125"/>
            </a:xfrm>
            <a:prstGeom prst="rect">
              <a:avLst/>
            </a:prstGeom>
          </p:spPr>
        </p:pic>
      </p:grpSp>
      <p:grpSp>
        <p:nvGrpSpPr>
          <p:cNvPr id="40" name="dig">
            <a:extLst>
              <a:ext uri="{FF2B5EF4-FFF2-40B4-BE49-F238E27FC236}">
                <a16:creationId xmlns:a16="http://schemas.microsoft.com/office/drawing/2014/main" id="{D828B3BD-BE23-401E-BC62-C5ED21041949}"/>
              </a:ext>
            </a:extLst>
          </p:cNvPr>
          <p:cNvGrpSpPr/>
          <p:nvPr/>
        </p:nvGrpSpPr>
        <p:grpSpPr>
          <a:xfrm>
            <a:off x="8961604" y="2724600"/>
            <a:ext cx="2033516" cy="1982337"/>
            <a:chOff x="7514941" y="2694605"/>
            <a:chExt cx="1903562" cy="193806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08908B-0F95-47AD-9972-C9BAAC6C7AB6}"/>
                </a:ext>
              </a:extLst>
            </p:cNvPr>
            <p:cNvSpPr/>
            <p:nvPr/>
          </p:nvSpPr>
          <p:spPr>
            <a:xfrm>
              <a:off x="7514941" y="2694605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E2B2498-3641-4A0E-9541-02C4CACE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2999" y="2819746"/>
              <a:ext cx="1693250" cy="1657414"/>
            </a:xfrm>
            <a:prstGeom prst="rect">
              <a:avLst/>
            </a:prstGeom>
          </p:spPr>
        </p:pic>
      </p:grpSp>
      <p:grpSp>
        <p:nvGrpSpPr>
          <p:cNvPr id="43" name="jump">
            <a:extLst>
              <a:ext uri="{FF2B5EF4-FFF2-40B4-BE49-F238E27FC236}">
                <a16:creationId xmlns:a16="http://schemas.microsoft.com/office/drawing/2014/main" id="{AC073114-92AF-4079-BA94-CE933788F36C}"/>
              </a:ext>
            </a:extLst>
          </p:cNvPr>
          <p:cNvGrpSpPr/>
          <p:nvPr/>
        </p:nvGrpSpPr>
        <p:grpSpPr>
          <a:xfrm>
            <a:off x="8975387" y="4779171"/>
            <a:ext cx="2033516" cy="1982337"/>
            <a:chOff x="7753913" y="4804933"/>
            <a:chExt cx="2033516" cy="198233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10BC7B-A698-49E0-8945-03B632E7B0B1}"/>
                </a:ext>
              </a:extLst>
            </p:cNvPr>
            <p:cNvSpPr/>
            <p:nvPr/>
          </p:nvSpPr>
          <p:spPr>
            <a:xfrm>
              <a:off x="7753913" y="4804933"/>
              <a:ext cx="2033516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08D19F9-0BFA-40CE-88AE-170C867C7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6248" y="4905515"/>
              <a:ext cx="1800225" cy="1771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537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1158 L 0.00274 -0.01158 C 0.00104 -0.01274 -0.00078 -0.0132 -0.00234 -0.01459 C -0.00651 -0.01875 -0.01068 -0.02292 -0.01419 -0.02871 L -0.02695 -0.05047 C -0.02982 -0.05533 -0.03242 -0.06065 -0.03542 -0.06551 C -0.04896 -0.08681 -0.06419 -0.10741 -0.07344 -0.13612 C -0.07864 -0.15186 -0.07956 -0.15579 -0.08529 -0.16991 C -0.09062 -0.18334 -0.09622 -0.1963 -0.10143 -0.20973 C -0.10534 -0.21945 -0.10846 -0.2301 -0.11263 -0.23959 C -0.1181 -0.25186 -0.12448 -0.26297 -0.1289 -0.27639 C -0.13542 -0.2963 -0.14362 -0.31482 -0.14857 -0.33612 C -0.15013 -0.34329 -0.15182 -0.3507 -0.15351 -0.35788 C -0.15377 -0.35903 -0.15404 -0.36042 -0.15469 -0.36088 C -0.15547 -0.36181 -0.15651 -0.36158 -0.15742 -0.36204 C -0.16029 -0.36459 -0.16224 -0.36575 -0.16471 -0.36991 C -0.16614 -0.37223 -0.16719 -0.37547 -0.16862 -0.37778 C -0.17031 -0.38056 -0.17239 -0.38241 -0.17422 -0.38496 C -0.17786 -0.38959 -0.18086 -0.39375 -0.18372 -0.39977 C -0.18568 -0.40348 -0.1931 -0.42061 -0.19388 -0.42362 C -0.19466 -0.42663 -0.19518 -0.42963 -0.19609 -0.43264 C -0.19648 -0.43403 -0.19726 -0.43519 -0.19779 -0.43658 C -0.19844 -0.4382 -0.19883 -0.44005 -0.19948 -0.44167 C -0.2 -0.44306 -0.20065 -0.44422 -0.20117 -0.44561 C -0.20195 -0.44769 -0.20247 -0.45024 -0.20338 -0.45255 C -0.20443 -0.4551 -0.20573 -0.45695 -0.20677 -0.4595 C -0.20846 -0.46389 -0.2095 -0.46899 -0.2112 -0.47338 C -0.2125 -0.47686 -0.21432 -0.47987 -0.21575 -0.48334 C -0.22474 -0.50556 -0.21927 -0.497 -0.22578 -0.50625 C -0.2263 -0.50788 -0.22695 -0.5095 -0.22747 -0.51112 C -0.22799 -0.5132 -0.22838 -0.51528 -0.22917 -0.51713 C -0.22956 -0.51829 -0.23034 -0.51899 -0.23086 -0.52014 C -0.23151 -0.52176 -0.2319 -0.52362 -0.23255 -0.52524 C -0.23711 -0.5375 -0.23099 -0.51968 -0.23581 -0.53403 C -0.23646 -0.53843 -0.23659 -0.53959 -0.2375 -0.54399 C -0.23802 -0.5463 -0.23867 -0.54862 -0.23919 -0.55093 C -0.23945 -0.55301 -0.23945 -0.5551 -0.23971 -0.55695 C -0.23997 -0.55811 -0.24062 -0.5588 -0.24088 -0.55996 C -0.24127 -0.56181 -0.24114 -0.56389 -0.2414 -0.56598 C -0.2418 -0.56806 -0.24219 -0.56991 -0.24258 -0.572 C -0.24388 -0.58866 -0.24206 -0.57153 -0.24427 -0.58288 C -0.24479 -0.58542 -0.24466 -0.58843 -0.24531 -0.59075 C -0.24792 -0.59977 -0.24713 -0.59607 -0.24818 -0.60186 C -0.24831 -0.60417 -0.24844 -0.60649 -0.2487 -0.6088 C -0.24896 -0.61042 -0.24961 -0.61204 -0.24987 -0.61366 C -0.25013 -0.61528 -0.25026 -0.61713 -0.25039 -0.61875 C -0.25065 -0.62061 -0.25091 -0.62454 -0.25091 -0.62454 " pathEditMode="relative" ptsTypes="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6832927-4C23-4221-9C5B-39619B964548}"/>
              </a:ext>
            </a:extLst>
          </p:cNvPr>
          <p:cNvGrpSpPr/>
          <p:nvPr/>
        </p:nvGrpSpPr>
        <p:grpSpPr>
          <a:xfrm>
            <a:off x="615142" y="186401"/>
            <a:ext cx="8342826" cy="2520612"/>
            <a:chOff x="2161309" y="106209"/>
            <a:chExt cx="8342826" cy="25206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B34099-CD04-44D5-A0DB-964E3B0DC1D6}"/>
                </a:ext>
              </a:extLst>
            </p:cNvPr>
            <p:cNvSpPr/>
            <p:nvPr/>
          </p:nvSpPr>
          <p:spPr>
            <a:xfrm>
              <a:off x="2161309" y="106209"/>
              <a:ext cx="8342826" cy="2520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D47FED-0251-49D4-99A1-5E548C04B6ED}"/>
                </a:ext>
              </a:extLst>
            </p:cNvPr>
            <p:cNvSpPr/>
            <p:nvPr/>
          </p:nvSpPr>
          <p:spPr>
            <a:xfrm>
              <a:off x="6633811" y="290613"/>
              <a:ext cx="2147581" cy="20636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36E905-8C26-4177-855A-86868BFD70E3}"/>
                </a:ext>
              </a:extLst>
            </p:cNvPr>
            <p:cNvSpPr/>
            <p:nvPr/>
          </p:nvSpPr>
          <p:spPr>
            <a:xfrm>
              <a:off x="3761015" y="290614"/>
              <a:ext cx="2147581" cy="206369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226D48D-D0E7-473E-9AD7-26A3121DD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9" y="2964873"/>
            <a:ext cx="2413355" cy="3585556"/>
          </a:xfrm>
          <a:prstGeom prst="rect">
            <a:avLst/>
          </a:prstGeom>
        </p:spPr>
      </p:pic>
      <p:grpSp>
        <p:nvGrpSpPr>
          <p:cNvPr id="17" name="Boy">
            <a:extLst>
              <a:ext uri="{FF2B5EF4-FFF2-40B4-BE49-F238E27FC236}">
                <a16:creationId xmlns:a16="http://schemas.microsoft.com/office/drawing/2014/main" id="{DF7C412E-F73A-4529-93B4-0061806D0F4F}"/>
              </a:ext>
            </a:extLst>
          </p:cNvPr>
          <p:cNvGrpSpPr/>
          <p:nvPr/>
        </p:nvGrpSpPr>
        <p:grpSpPr>
          <a:xfrm>
            <a:off x="5376013" y="2819583"/>
            <a:ext cx="1903562" cy="1938068"/>
            <a:chOff x="3600520" y="2570672"/>
            <a:chExt cx="1903562" cy="1938068"/>
          </a:xfrm>
        </p:grpSpPr>
        <p:sp>
          <p:nvSpPr>
            <p:cNvPr id="18" name="Orange Sq">
              <a:extLst>
                <a:ext uri="{FF2B5EF4-FFF2-40B4-BE49-F238E27FC236}">
                  <a16:creationId xmlns:a16="http://schemas.microsoft.com/office/drawing/2014/main" id="{DE5169BC-7DC7-481D-A318-C6687D25A8F1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9" name="Boy Pic">
              <a:extLst>
                <a:ext uri="{FF2B5EF4-FFF2-40B4-BE49-F238E27FC236}">
                  <a16:creationId xmlns:a16="http://schemas.microsoft.com/office/drawing/2014/main" id="{BF6394D9-C4B3-4228-AEE0-E960EEB9A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grpSp>
        <p:nvGrpSpPr>
          <p:cNvPr id="20" name="Girl">
            <a:extLst>
              <a:ext uri="{FF2B5EF4-FFF2-40B4-BE49-F238E27FC236}">
                <a16:creationId xmlns:a16="http://schemas.microsoft.com/office/drawing/2014/main" id="{D46123F2-18C1-48E7-A19E-196F2E331622}"/>
              </a:ext>
            </a:extLst>
          </p:cNvPr>
          <p:cNvGrpSpPr/>
          <p:nvPr/>
        </p:nvGrpSpPr>
        <p:grpSpPr>
          <a:xfrm>
            <a:off x="5376013" y="4813723"/>
            <a:ext cx="1903562" cy="1938068"/>
            <a:chOff x="3591471" y="4675518"/>
            <a:chExt cx="1903562" cy="1938068"/>
          </a:xfrm>
        </p:grpSpPr>
        <p:sp>
          <p:nvSpPr>
            <p:cNvPr id="21" name="Orange Sq">
              <a:extLst>
                <a:ext uri="{FF2B5EF4-FFF2-40B4-BE49-F238E27FC236}">
                  <a16:creationId xmlns:a16="http://schemas.microsoft.com/office/drawing/2014/main" id="{DC48269B-95B8-462A-B3E1-C59629DF2DB3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2" name="Girl Pic">
              <a:extLst>
                <a:ext uri="{FF2B5EF4-FFF2-40B4-BE49-F238E27FC236}">
                  <a16:creationId xmlns:a16="http://schemas.microsoft.com/office/drawing/2014/main" id="{6AA3C12E-B873-45D9-8EF2-4B05FE5F4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sp>
        <p:nvSpPr>
          <p:cNvPr id="23" name="Action Button: Go to End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BEEFD4-3D6E-48D3-82B4-1E39877011BF}"/>
              </a:ext>
            </a:extLst>
          </p:cNvPr>
          <p:cNvSpPr/>
          <p:nvPr/>
        </p:nvSpPr>
        <p:spPr>
          <a:xfrm>
            <a:off x="9569403" y="370805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27" name="jump">
            <a:extLst>
              <a:ext uri="{FF2B5EF4-FFF2-40B4-BE49-F238E27FC236}">
                <a16:creationId xmlns:a16="http://schemas.microsoft.com/office/drawing/2014/main" id="{69F4B612-77F0-4B46-8A9D-84BF6A03DDEA}"/>
              </a:ext>
            </a:extLst>
          </p:cNvPr>
          <p:cNvGrpSpPr/>
          <p:nvPr/>
        </p:nvGrpSpPr>
        <p:grpSpPr>
          <a:xfrm>
            <a:off x="7539899" y="4870223"/>
            <a:ext cx="1903563" cy="1881568"/>
            <a:chOff x="7539899" y="4870223"/>
            <a:chExt cx="1903563" cy="188156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89F193-77C4-4AC9-A283-07BA4CC5E884}"/>
                </a:ext>
              </a:extLst>
            </p:cNvPr>
            <p:cNvSpPr/>
            <p:nvPr/>
          </p:nvSpPr>
          <p:spPr>
            <a:xfrm>
              <a:off x="7539899" y="4870223"/>
              <a:ext cx="1903563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DA058DC-B70B-45E9-822F-692432F05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2077" y="5071866"/>
              <a:ext cx="1539205" cy="151477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A3FDF4-2222-4DD3-848D-9BD052AD0A09}"/>
              </a:ext>
            </a:extLst>
          </p:cNvPr>
          <p:cNvGrpSpPr/>
          <p:nvPr/>
        </p:nvGrpSpPr>
        <p:grpSpPr>
          <a:xfrm>
            <a:off x="7539899" y="2819584"/>
            <a:ext cx="1903563" cy="1881568"/>
            <a:chOff x="7539899" y="2819584"/>
            <a:chExt cx="1903563" cy="188156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21A67A6-DB85-4DE0-97CE-A9B579EFBA0A}"/>
                </a:ext>
              </a:extLst>
            </p:cNvPr>
            <p:cNvSpPr/>
            <p:nvPr/>
          </p:nvSpPr>
          <p:spPr>
            <a:xfrm>
              <a:off x="7539899" y="2819584"/>
              <a:ext cx="1903563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6777A9D-541B-41FD-95AA-C96F2F9D8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2077" y="3015128"/>
              <a:ext cx="1522707" cy="1490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27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4.16667E-7 0.00046 C -0.00195 -0.00047 -0.00378 -0.00023 -0.00547 -0.00093 C -0.00599 -0.00116 -0.00638 -0.00255 -0.0069 -0.00278 C -0.00768 -0.00347 -0.00833 -0.00347 -0.00911 -0.00371 C -0.01823 -0.01759 -0.00859 -0.00324 -0.01497 -0.01204 C -0.0155 -0.01273 -0.01615 -0.01389 -0.0168 -0.01459 C -0.01745 -0.01551 -0.01823 -0.01644 -0.01901 -0.01736 C -0.02513 -0.02778 -0.01797 -0.01875 -0.02487 -0.02662 C -0.02578 -0.02917 -0.02643 -0.03357 -0.02786 -0.03472 C -0.0293 -0.03611 -0.0306 -0.03704 -0.03203 -0.03866 C -0.0349 -0.04167 -0.03737 -0.0463 -0.0405 -0.04861 C -0.0418 -0.04954 -0.04323 -0.05023 -0.04453 -0.05116 C -0.05039 -0.05672 -0.0444 -0.05371 -0.04948 -0.05602 C -0.05013 -0.05648 -0.05052 -0.05718 -0.05117 -0.05787 C -0.0543 -0.05996 -0.05182 -0.05718 -0.05443 -0.05949 C -0.05508 -0.05996 -0.0556 -0.06088 -0.05612 -0.06134 C -0.05664 -0.06181 -0.05716 -0.06181 -0.05755 -0.06227 C -0.06315 -0.06713 -0.05612 -0.06134 -0.06068 -0.06597 C -0.06107 -0.06644 -0.06159 -0.06667 -0.06198 -0.0669 C -0.06263 -0.06783 -0.06315 -0.06898 -0.0638 -0.06968 C -0.06458 -0.0706 -0.0655 -0.07107 -0.06602 -0.07246 C -0.06641 -0.07315 -0.06654 -0.07454 -0.06693 -0.07523 C -0.06849 -0.07801 -0.06914 -0.07801 -0.07096 -0.07871 C -0.07292 -0.08125 -0.07344 -0.08264 -0.07552 -0.08426 C -0.07591 -0.08449 -0.0763 -0.08472 -0.07682 -0.08542 C -0.08151 -0.09468 -0.07513 -0.08195 -0.07956 -0.08982 C -0.08021 -0.09097 -0.0806 -0.09236 -0.08125 -0.09329 C -0.08203 -0.09445 -0.08281 -0.09468 -0.08346 -0.09514 C -0.08594 -0.10255 -0.08281 -0.09375 -0.08581 -0.1 C -0.08607 -0.1007 -0.08633 -0.10185 -0.08672 -0.10255 C -0.08737 -0.10394 -0.08841 -0.10625 -0.08932 -0.10741 C -0.09023 -0.1081 -0.09128 -0.1081 -0.09206 -0.10903 C -0.09583 -0.11435 -0.09102 -0.1081 -0.09479 -0.11181 C -0.09531 -0.11227 -0.0957 -0.1132 -0.09609 -0.11366 C -0.09701 -0.11435 -0.09805 -0.11435 -0.0987 -0.11528 C -0.09948 -0.11644 -0.10026 -0.11736 -0.10104 -0.11806 C -0.10143 -0.11875 -0.10195 -0.11875 -0.10234 -0.11922 C -0.10286 -0.11968 -0.10326 -0.12037 -0.10365 -0.12084 C -0.1043 -0.12153 -0.10742 -0.12246 -0.10781 -0.12269 C -0.10846 -0.12361 -0.10938 -0.12431 -0.11003 -0.12547 C -0.11055 -0.12639 -0.11042 -0.12824 -0.11094 -0.12894 C -0.1112 -0.12986 -0.11185 -0.12963 -0.11224 -0.13009 C -0.11276 -0.13056 -0.11315 -0.13125 -0.11354 -0.13172 C -0.11393 -0.13334 -0.1155 -0.13773 -0.11589 -0.13843 C -0.11641 -0.13935 -0.11732 -0.14005 -0.1181 -0.14121 C -0.12148 -0.14977 -0.11797 -0.14167 -0.12305 -0.15023 C -0.12565 -0.15463 -0.12773 -0.16042 -0.13073 -0.16389 C -0.13216 -0.16574 -0.13372 -0.16713 -0.13516 -0.16945 C -0.1362 -0.1713 -0.13711 -0.17408 -0.13828 -0.1757 C -0.13919 -0.17755 -0.14063 -0.17847 -0.14141 -0.18033 C -0.15286 -0.20533 -0.13672 -0.1757 -0.14818 -0.19607 C -0.14831 -0.19699 -0.14831 -0.19838 -0.1487 -0.19884 C -0.14896 -0.19954 -0.14974 -0.19954 -0.15039 -0.19977 C -0.15273 -0.2 -0.15521 -0.20023 -0.15755 -0.20047 C -0.16055 -0.20232 -0.16602 -0.20533 -0.16784 -0.20787 C -0.16836 -0.20857 -0.16875 -0.20903 -0.16914 -0.20972 C -0.17031 -0.21088 -0.17148 -0.21181 -0.1724 -0.21343 C -0.17383 -0.21597 -0.17487 -0.21922 -0.17643 -0.22176 C -0.17708 -0.22292 -0.17826 -0.22338 -0.17917 -0.22431 C -0.17995 -0.22547 -0.1806 -0.22755 -0.18138 -0.22917 C -0.18203 -0.23033 -0.18281 -0.23148 -0.18359 -0.23264 C -0.18411 -0.23334 -0.18438 -0.23472 -0.1849 -0.23542 C -0.18555 -0.23634 -0.1862 -0.23727 -0.18672 -0.2382 C -0.18763 -0.24005 -0.18932 -0.24375 -0.18932 -0.24352 C -0.1905 -0.25 -0.18893 -0.24259 -0.19167 -0.24838 C -0.19414 -0.25301 -0.18984 -0.24931 -0.19349 -0.25185 C -0.19427 -0.25324 -0.19583 -0.25602 -0.19701 -0.25741 C -0.19935 -0.25996 -0.19922 -0.25972 -0.20104 -0.26088 C -0.20625 -0.27153 -0.19922 -0.2581 -0.20378 -0.26482 C -0.20443 -0.26574 -0.20482 -0.26736 -0.2056 -0.26829 C -0.20612 -0.26922 -0.20677 -0.27037 -0.20729 -0.27107 C -0.20781 -0.27176 -0.20833 -0.27222 -0.20872 -0.27292 C -0.20938 -0.27408 -0.20977 -0.2757 -0.21042 -0.27662 C -0.21094 -0.27732 -0.21146 -0.27755 -0.21185 -0.27847 L -0.21641 -0.2875 L -0.2181 -0.29121 C -0.21862 -0.29422 -0.21875 -0.29584 -0.21992 -0.29861 C -0.22018 -0.29931 -0.22083 -0.29977 -0.22122 -0.30047 C -0.22227 -0.30695 -0.22083 -0.29931 -0.22305 -0.30486 C -0.22344 -0.30602 -0.22357 -0.30741 -0.22396 -0.3088 C -0.22487 -0.31204 -0.22565 -0.3132 -0.22708 -0.31597 C -0.22826 -0.32338 -0.22656 -0.31482 -0.22891 -0.31945 C -0.23164 -0.32547 -0.228 -0.32199 -0.23112 -0.32408 C -0.23242 -0.33218 -0.23008 -0.31991 -0.23333 -0.33079 C -0.23385 -0.33218 -0.23385 -0.33449 -0.23425 -0.33634 C -0.23464 -0.33727 -0.23477 -0.33843 -0.23516 -0.33982 C -0.23659 -0.34491 -0.23542 -0.34051 -0.23776 -0.34537 C -0.23828 -0.34607 -0.23841 -0.34746 -0.2388 -0.34815 C -0.23932 -0.34908 -0.23997 -0.34954 -0.2405 -0.35093 C -0.2418 -0.35324 -0.24115 -0.3544 -0.24271 -0.35625 C -0.24362 -0.35718 -0.24544 -0.3581 -0.24544 -0.35787 C -0.24661 -0.36134 -0.24583 -0.36065 -0.24714 -0.36065 " pathEditMode="relative" rAng="0" ptsTypes="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7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4.375E-6 0.00023 C -0.00091 -0.00254 -0.00182 -0.00463 -0.0026 -0.00717 C -0.00312 -0.00833 -0.00338 -0.00972 -0.0039 -0.01088 C -0.00494 -0.01366 -0.00625 -0.01666 -0.00729 -0.01944 C -0.00768 -0.02037 -0.01067 -0.02801 -0.01106 -0.0294 C -0.01419 -0.04051 -0.0125 -0.03565 -0.01575 -0.04375 C -0.01901 -0.06296 -0.01471 -0.04004 -0.01862 -0.05602 C -0.01927 -0.05903 -0.01966 -0.0618 -0.02031 -0.06458 C -0.02174 -0.07153 -0.02122 -0.06828 -0.02278 -0.07453 C -0.0233 -0.07639 -0.02356 -0.07801 -0.02395 -0.08009 C -0.02434 -0.08102 -0.0246 -0.08194 -0.02487 -0.08287 C -0.02825 -0.09653 -0.02604 -0.09213 -0.02903 -0.09768 C -0.02955 -0.09907 -0.02994 -0.10069 -0.03033 -0.10231 C -0.03059 -0.10301 -0.03046 -0.10416 -0.03072 -0.10532 C -0.03112 -0.10671 -0.03164 -0.10764 -0.03203 -0.10903 C -0.0345 -0.11967 -0.0319 -0.11273 -0.0345 -0.11921 C -0.03463 -0.1206 -0.03463 -0.12222 -0.03489 -0.12361 C -0.03515 -0.12453 -0.03554 -0.12569 -0.0358 -0.12662 C -0.03606 -0.12754 -0.03606 -0.12824 -0.03619 -0.12893 C -0.03645 -0.13032 -0.03684 -0.13148 -0.0371 -0.13264 C -0.03737 -0.13426 -0.0375 -0.1368 -0.03789 -0.13819 C -0.03815 -0.13912 -0.03841 -0.13981 -0.0388 -0.14051 C -0.03893 -0.1412 -0.03893 -0.14213 -0.03919 -0.14282 C -0.03945 -0.14352 -0.04023 -0.14352 -0.04049 -0.14444 C -0.04088 -0.14583 -0.04062 -0.14791 -0.04088 -0.14977 C -0.04127 -0.15324 -0.04179 -0.15393 -0.04296 -0.15671 C -0.04388 -0.16528 -0.04244 -0.15509 -0.04505 -0.16504 C -0.04596 -0.16898 -0.04622 -0.17361 -0.04752 -0.17731 C -0.0483 -0.1794 -0.04934 -0.18055 -0.05013 -0.18264 C -0.05052 -0.18403 -0.05091 -0.18565 -0.0513 -0.18727 C -0.0526 -0.19236 -0.05351 -0.19699 -0.05507 -0.20185 C -0.05664 -0.20671 -0.05781 -0.20787 -0.05963 -0.2125 C -0.06263 -0.21921 -0.06067 -0.21643 -0.06302 -0.21944 C -0.06354 -0.22129 -0.0638 -0.22291 -0.06432 -0.22477 C -0.06458 -0.22592 -0.06523 -0.22685 -0.06562 -0.22778 C -0.06601 -0.22916 -0.0664 -0.23055 -0.06692 -0.23171 C -0.06731 -0.23264 -0.0677 -0.23356 -0.06809 -0.23495 C -0.07187 -0.24815 -0.06888 -0.24236 -0.07187 -0.24791 C -0.07291 -0.25347 -0.07213 -0.25116 -0.07395 -0.25555 C -0.07838 -0.28102 -0.07382 -0.25671 -0.07825 -0.27546 C -0.07903 -0.27893 -0.07942 -0.28287 -0.08072 -0.28611 C -0.08112 -0.28703 -0.08164 -0.28819 -0.0819 -0.28912 C -0.0832 -0.29236 -0.08437 -0.29583 -0.0858 -0.2993 C -0.08632 -0.30046 -0.08697 -0.30162 -0.0875 -0.30301 C -0.08802 -0.30463 -0.08841 -0.30671 -0.08919 -0.30833 C -0.08945 -0.30949 -0.09036 -0.31018 -0.09088 -0.31157 C -0.09166 -0.31389 -0.09244 -0.31666 -0.09335 -0.31921 C -0.09479 -0.32315 -0.09687 -0.32685 -0.09791 -0.33125 C -0.09882 -0.33541 -0.09921 -0.3375 -0.10039 -0.34143 C -0.10455 -0.35509 -0.09908 -0.33657 -0.10299 -0.34815 C -0.10377 -0.35092 -0.10481 -0.3537 -0.10546 -0.35671 C -0.10599 -0.35903 -0.10625 -0.36134 -0.10664 -0.36366 C -0.10911 -0.37477 -0.10794 -0.36666 -0.11093 -0.37963 C -0.11145 -0.38171 -0.11171 -0.38426 -0.11224 -0.38657 C -0.11276 -0.38935 -0.11432 -0.39514 -0.1151 -0.39791 C -0.11796 -0.40787 -0.11562 -0.39977 -0.11809 -0.40648 C -0.11888 -0.40856 -0.1194 -0.41065 -0.12018 -0.4125 C -0.12057 -0.41366 -0.12096 -0.41481 -0.12135 -0.41551 C -0.12187 -0.4169 -0.12226 -0.41828 -0.12265 -0.41944 C -0.12851 -0.43333 -0.12395 -0.42106 -0.12643 -0.42801 C -0.12734 -0.43495 -0.12604 -0.42731 -0.12812 -0.43333 C -0.12864 -0.43449 -0.12864 -0.43611 -0.1289 -0.43703 C -0.13112 -0.44398 -0.13151 -0.44467 -0.13359 -0.4493 C -0.13372 -0.45 -0.13372 -0.45092 -0.13398 -0.45162 C -0.13437 -0.45278 -0.13619 -0.45625 -0.13645 -0.45787 C -0.13802 -0.46389 -0.13645 -0.46134 -0.13867 -0.46389 C -0.13893 -0.46528 -0.13906 -0.46643 -0.13958 -0.46782 C -0.14322 -0.47893 -0.13854 -0.46227 -0.14153 -0.47245 C -0.14218 -0.47453 -0.14257 -0.47662 -0.14322 -0.4787 C -0.14362 -0.4794 -0.14414 -0.47986 -0.1444 -0.48078 C -0.14544 -0.4831 -0.14609 -0.48541 -0.147 -0.48796 C -0.14895 -0.49236 -0.14778 -0.48981 -0.15039 -0.49537 C -0.15052 -0.49629 -0.15052 -0.49699 -0.15078 -0.49768 C -0.15221 -0.50301 -0.1539 -0.50625 -0.15507 -0.51227 C -0.15664 -0.52083 -0.15533 -0.51736 -0.15794 -0.52291 C -0.15885 -0.52847 -0.15768 -0.52176 -0.15924 -0.52847 C -0.15937 -0.52916 -0.15937 -0.53009 -0.15963 -0.53078 C -0.15989 -0.53148 -0.16145 -0.53495 -0.16171 -0.53588 C -0.1625 -0.53935 -0.16328 -0.54259 -0.1638 -0.54606 C -0.16393 -0.54699 -0.16393 -0.54791 -0.16432 -0.54907 C -0.16471 -0.55069 -0.16536 -0.55208 -0.16601 -0.5537 C -0.16627 -0.55486 -0.16666 -0.55625 -0.16718 -0.55741 C -0.16796 -0.56504 -0.16679 -0.5581 -0.16888 -0.56366 C -0.16914 -0.56435 -0.16914 -0.56504 -0.16927 -0.56597 C -0.17005 -0.56828 -0.17096 -0.57037 -0.17174 -0.57291 C -0.17252 -0.57477 -0.17317 -0.57708 -0.17395 -0.57893 C -0.17656 -0.5868 -0.17369 -0.57801 -0.17643 -0.58819 C -0.17708 -0.59028 -0.1776 -0.59097 -0.17851 -0.59282 C -0.1789 -0.59629 -0.17877 -0.59699 -0.17981 -0.60046 C -0.18007 -0.60116 -0.18033 -0.60208 -0.18059 -0.60278 C -0.18072 -0.6044 -0.18072 -0.60648 -0.18099 -0.6081 C -0.18125 -0.60972 -0.18164 -0.61111 -0.1819 -0.6125 L -0.18229 -0.61504 L -0.18268 -0.61713 C -0.18281 -0.61805 -0.18294 -0.61898 -0.1832 -0.61967 L -0.18398 -0.62176 C -0.18411 -0.62315 -0.18424 -0.62453 -0.18437 -0.62569 C -0.1845 -0.62639 -0.18476 -0.62731 -0.18489 -0.62801 C -0.18606 -0.63611 -0.18398 -0.62477 -0.18606 -0.63565 C -0.18619 -0.63657 -0.18619 -0.6375 -0.18658 -0.63796 C -0.1871 -0.63912 -0.18802 -0.6412 -0.18906 -0.6419 C -0.18932 -0.6419 -0.18958 -0.6419 -0.18971 -0.6419 " pathEditMode="relative" rAng="0" ptsTypes="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-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91F6-AD2E-45F3-92AF-0539017C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939" y="5532437"/>
            <a:ext cx="10515600" cy="1325563"/>
          </a:xfrm>
        </p:spPr>
        <p:txBody>
          <a:bodyPr/>
          <a:lstStyle/>
          <a:p>
            <a:r>
              <a:rPr lang="en-AU" dirty="0"/>
              <a:t>The boy is jumping.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25CED-D0D7-4DCB-9A10-C44E7ECAD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19" y="102093"/>
            <a:ext cx="2391615" cy="3553257"/>
          </a:xfrm>
          <a:prstGeom prst="rect">
            <a:avLst/>
          </a:prstGeom>
        </p:spPr>
      </p:pic>
      <p:grpSp>
        <p:nvGrpSpPr>
          <p:cNvPr id="5" name="Boy">
            <a:extLst>
              <a:ext uri="{FF2B5EF4-FFF2-40B4-BE49-F238E27FC236}">
                <a16:creationId xmlns:a16="http://schemas.microsoft.com/office/drawing/2014/main" id="{4DFE9E53-753E-4058-B1FA-D53D8FD9139A}"/>
              </a:ext>
            </a:extLst>
          </p:cNvPr>
          <p:cNvGrpSpPr/>
          <p:nvPr/>
        </p:nvGrpSpPr>
        <p:grpSpPr>
          <a:xfrm>
            <a:off x="3497336" y="3805817"/>
            <a:ext cx="1903562" cy="1938068"/>
            <a:chOff x="3600520" y="2570672"/>
            <a:chExt cx="1903562" cy="1938068"/>
          </a:xfrm>
        </p:grpSpPr>
        <p:sp>
          <p:nvSpPr>
            <p:cNvPr id="6" name="Orange Sq">
              <a:extLst>
                <a:ext uri="{FF2B5EF4-FFF2-40B4-BE49-F238E27FC236}">
                  <a16:creationId xmlns:a16="http://schemas.microsoft.com/office/drawing/2014/main" id="{A9E9F3DF-4298-440F-9FC4-AF019A9BFD52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Boy Pic">
              <a:extLst>
                <a:ext uri="{FF2B5EF4-FFF2-40B4-BE49-F238E27FC236}">
                  <a16:creationId xmlns:a16="http://schemas.microsoft.com/office/drawing/2014/main" id="{FAF06B48-BF38-454D-98ED-1299446E6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grpSp>
        <p:nvGrpSpPr>
          <p:cNvPr id="8" name="jump">
            <a:extLst>
              <a:ext uri="{FF2B5EF4-FFF2-40B4-BE49-F238E27FC236}">
                <a16:creationId xmlns:a16="http://schemas.microsoft.com/office/drawing/2014/main" id="{C91A37BC-3A58-4799-A329-B03D727E7DD4}"/>
              </a:ext>
            </a:extLst>
          </p:cNvPr>
          <p:cNvGrpSpPr/>
          <p:nvPr/>
        </p:nvGrpSpPr>
        <p:grpSpPr>
          <a:xfrm>
            <a:off x="5877354" y="3834067"/>
            <a:ext cx="1903563" cy="1881568"/>
            <a:chOff x="7539899" y="4870223"/>
            <a:chExt cx="1903563" cy="18815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563082-2843-4AF2-91B0-0B67C31C4166}"/>
                </a:ext>
              </a:extLst>
            </p:cNvPr>
            <p:cNvSpPr/>
            <p:nvPr/>
          </p:nvSpPr>
          <p:spPr>
            <a:xfrm>
              <a:off x="7539899" y="4870223"/>
              <a:ext cx="1903563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DA285B-DFFE-41A0-8BB5-1AEB2D899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2077" y="5071866"/>
              <a:ext cx="1539205" cy="1514773"/>
            </a:xfrm>
            <a:prstGeom prst="rect">
              <a:avLst/>
            </a:prstGeom>
          </p:spPr>
        </p:pic>
      </p:grpSp>
      <p:sp>
        <p:nvSpPr>
          <p:cNvPr id="14" name="Action Button: Go to End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3D60898-1A03-467B-AD09-819EE6B2A7FF}"/>
              </a:ext>
            </a:extLst>
          </p:cNvPr>
          <p:cNvSpPr/>
          <p:nvPr/>
        </p:nvSpPr>
        <p:spPr>
          <a:xfrm>
            <a:off x="10184545" y="237802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5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3.75E-6 0.00047 C -0.00195 -0.00046 -0.00377 -0.00023 -0.00546 -0.00092 C -0.00599 -0.00115 -0.00638 -0.00254 -0.0069 -0.00277 C -0.00768 -0.00347 -0.00833 -0.00347 -0.00911 -0.0037 C -0.01823 -0.01759 -0.00859 -0.00324 -0.01497 -0.01203 C -0.01549 -0.01273 -0.01614 -0.01388 -0.01679 -0.01458 C -0.01744 -0.0155 -0.01823 -0.01643 -0.01901 -0.01736 C -0.02513 -0.02777 -0.01796 -0.01875 -0.02487 -0.02662 C -0.02578 -0.02916 -0.02643 -0.03356 -0.02786 -0.03472 C -0.02929 -0.03611 -0.0306 -0.03703 -0.03203 -0.03865 C -0.03489 -0.04166 -0.03737 -0.04629 -0.04049 -0.04861 C -0.04179 -0.04953 -0.04323 -0.05023 -0.04453 -0.05115 C -0.05039 -0.05671 -0.0444 -0.0537 -0.04948 -0.05601 C -0.05013 -0.05648 -0.05052 -0.05717 -0.05117 -0.05787 C -0.05429 -0.05995 -0.05182 -0.05717 -0.05442 -0.05949 C -0.05507 -0.05995 -0.0556 -0.06087 -0.05612 -0.06134 C -0.05664 -0.0618 -0.05716 -0.0618 -0.05755 -0.06226 C -0.06315 -0.06712 -0.05612 -0.06134 -0.06067 -0.06597 C -0.06106 -0.06643 -0.06158 -0.06666 -0.06198 -0.06689 C -0.06263 -0.06782 -0.06315 -0.06898 -0.0638 -0.06967 C -0.06458 -0.0706 -0.06549 -0.07106 -0.06601 -0.07245 C -0.0664 -0.07314 -0.06653 -0.07453 -0.06692 -0.07523 C -0.06849 -0.078 -0.06914 -0.078 -0.07096 -0.0787 C -0.07291 -0.08125 -0.07343 -0.08263 -0.07552 -0.08425 C -0.07591 -0.08449 -0.0763 -0.08472 -0.07682 -0.08541 C -0.08151 -0.09467 -0.07513 -0.08194 -0.07955 -0.08981 C -0.0802 -0.09097 -0.0806 -0.09236 -0.08125 -0.09328 C -0.08203 -0.09444 -0.08281 -0.09467 -0.08346 -0.09513 C -0.08593 -0.10254 -0.08281 -0.09375 -0.0858 -0.1 C -0.08606 -0.10069 -0.08632 -0.10185 -0.08671 -0.10254 C -0.08737 -0.10393 -0.08841 -0.10625 -0.08932 -0.1074 C -0.09023 -0.1081 -0.09127 -0.1081 -0.09205 -0.10902 C -0.09583 -0.11435 -0.09101 -0.1081 -0.09479 -0.1118 C -0.09531 -0.11226 -0.0957 -0.11319 -0.09609 -0.11365 C -0.097 -0.11435 -0.09804 -0.11435 -0.09869 -0.11527 C -0.09961 -0.11643 -0.10026 -0.11736 -0.10104 -0.11805 C -0.10156 -0.11875 -0.10208 -0.11875 -0.10234 -0.11921 C -0.10286 -0.11967 -0.10325 -0.12037 -0.10377 -0.12083 C -0.10442 -0.12152 -0.10742 -0.12245 -0.10781 -0.12268 C -0.10859 -0.12361 -0.10937 -0.1243 -0.11002 -0.12546 C -0.11067 -0.12638 -0.11054 -0.12824 -0.11106 -0.12893 C -0.11119 -0.12986 -0.11185 -0.12962 -0.11224 -0.13009 C -0.11289 -0.13055 -0.11328 -0.13125 -0.11354 -0.13171 C -0.11393 -0.13333 -0.11549 -0.13773 -0.11588 -0.13842 C -0.1164 -0.13935 -0.11731 -0.14004 -0.1181 -0.1412 C -0.12148 -0.14976 -0.11796 -0.14166 -0.12304 -0.15023 C -0.12565 -0.15462 -0.12773 -0.16041 -0.13073 -0.16388 C -0.13216 -0.16574 -0.13372 -0.16712 -0.13515 -0.16944 C -0.13619 -0.17129 -0.13711 -0.17407 -0.13828 -0.17569 C -0.13919 -0.17754 -0.14062 -0.17847 -0.1414 -0.18032 C -0.15286 -0.20532 -0.13671 -0.17569 -0.14817 -0.19606 C -0.1483 -0.19699 -0.1483 -0.19837 -0.14869 -0.19884 C -0.14895 -0.19953 -0.14974 -0.19953 -0.15039 -0.19976 C -0.15273 -0.2 -0.1552 -0.20023 -0.15755 -0.20046 C -0.16054 -0.20231 -0.16601 -0.20532 -0.16783 -0.20787 C -0.16836 -0.20856 -0.16875 -0.20902 -0.16914 -0.20972 C -0.17031 -0.21087 -0.17148 -0.2118 -0.17239 -0.21342 C -0.17382 -0.21597 -0.17487 -0.21921 -0.17643 -0.22175 C -0.17708 -0.22291 -0.17825 -0.22337 -0.17916 -0.2243 C -0.17994 -0.22546 -0.1806 -0.22754 -0.18138 -0.22916 C -0.18203 -0.23032 -0.18281 -0.23148 -0.18359 -0.23263 C -0.18411 -0.23333 -0.18437 -0.23472 -0.18489 -0.23541 C -0.18554 -0.23634 -0.18619 -0.23726 -0.18671 -0.23819 C -0.18763 -0.24004 -0.18932 -0.24375 -0.18932 -0.24351 C -0.19049 -0.25 -0.18893 -0.24259 -0.19166 -0.24837 C -0.19414 -0.253 -0.18984 -0.2493 -0.19349 -0.25185 C -0.19427 -0.25324 -0.19583 -0.25601 -0.197 -0.2574 C -0.19935 -0.25995 -0.19921 -0.25972 -0.20104 -0.26087 C -0.20625 -0.27152 -0.19921 -0.2581 -0.20377 -0.26481 C -0.20442 -0.26574 -0.20481 -0.26736 -0.2056 -0.26828 C -0.20612 -0.26921 -0.20677 -0.27037 -0.20729 -0.27106 C -0.20781 -0.27175 -0.20833 -0.27222 -0.20872 -0.27291 C -0.20937 -0.27407 -0.20976 -0.27569 -0.21041 -0.27662 C -0.21093 -0.27731 -0.21145 -0.27754 -0.21185 -0.27847 L -0.2164 -0.2875 L -0.2181 -0.2912 C -0.21862 -0.29421 -0.21875 -0.29583 -0.21992 -0.29861 C -0.22018 -0.2993 -0.22083 -0.29976 -0.22122 -0.30046 C -0.22226 -0.30694 -0.22083 -0.2993 -0.22304 -0.30486 C -0.22343 -0.30601 -0.22356 -0.3074 -0.22395 -0.30879 C -0.22487 -0.31203 -0.22565 -0.31319 -0.22708 -0.31597 C -0.22825 -0.32337 -0.22656 -0.31481 -0.2289 -0.31944 C -0.23164 -0.32546 -0.22799 -0.32199 -0.23112 -0.32407 C -0.23242 -0.33217 -0.23007 -0.3199 -0.23333 -0.33078 C -0.23385 -0.33217 -0.23385 -0.33449 -0.23424 -0.33634 C -0.23463 -0.33726 -0.23476 -0.33842 -0.23515 -0.33981 C -0.23658 -0.3449 -0.23541 -0.3405 -0.23776 -0.34537 C -0.23828 -0.34606 -0.23841 -0.34745 -0.2388 -0.34814 C -0.23932 -0.34907 -0.23997 -0.34953 -0.24049 -0.35092 C -0.24179 -0.35324 -0.24114 -0.35439 -0.2427 -0.35625 C -0.24362 -0.35717 -0.24544 -0.3581 -0.24544 -0.35787 C -0.24661 -0.36134 -0.24583 -0.36064 -0.24713 -0.36064 " pathEditMode="relative" rAng="0" ptsTypes="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7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23 L 3.95833E-6 0.00024 C -0.00092 -0.00277 -0.00183 -0.00486 -0.00261 -0.00717 C -0.00313 -0.00856 -0.00339 -0.00972 -0.00391 -0.01087 C -0.00495 -0.01388 -0.00625 -0.01666 -0.0073 -0.01944 C -0.00769 -0.02037 -0.01068 -0.028 -0.01107 -0.02939 C -0.0142 -0.0405 -0.0125 -0.03564 -0.01576 -0.04375 C -0.01901 -0.06296 -0.01472 -0.04004 -0.01862 -0.05601 C -0.01927 -0.05902 -0.01967 -0.06203 -0.02032 -0.06458 C -0.02175 -0.07152 -0.02123 -0.06828 -0.02279 -0.07453 C -0.02331 -0.07638 -0.02357 -0.078 -0.02396 -0.08009 C -0.02435 -0.08101 -0.02461 -0.08194 -0.02487 -0.08287 C -0.02826 -0.09652 -0.02605 -0.09212 -0.02904 -0.09768 C -0.02956 -0.09907 -0.02995 -0.10092 -0.03034 -0.10231 C -0.0306 -0.103 -0.03047 -0.10416 -0.03073 -0.10532 C -0.03112 -0.10671 -0.03164 -0.10763 -0.03204 -0.10902 C -0.03451 -0.11967 -0.0319 -0.11273 -0.03451 -0.11944 C -0.03464 -0.1206 -0.03464 -0.12222 -0.0349 -0.12361 C -0.03516 -0.12453 -0.03555 -0.12569 -0.03581 -0.12685 C -0.03607 -0.12754 -0.03607 -0.12824 -0.0362 -0.12893 C -0.03646 -0.13055 -0.03685 -0.13148 -0.03711 -0.13263 C -0.03737 -0.13425 -0.0375 -0.1368 -0.03789 -0.13819 C -0.03815 -0.13912 -0.03842 -0.13981 -0.03881 -0.1405 C -0.03894 -0.1412 -0.03894 -0.14212 -0.0392 -0.14282 C -0.03946 -0.14351 -0.04024 -0.14351 -0.0405 -0.14444 C -0.04089 -0.14583 -0.04063 -0.14791 -0.04089 -0.14976 C -0.04128 -0.15324 -0.0418 -0.15393 -0.04297 -0.15671 C -0.04388 -0.16527 -0.04245 -0.15509 -0.04506 -0.16504 C -0.04597 -0.16898 -0.04623 -0.17361 -0.04753 -0.17731 C -0.04831 -0.17939 -0.04935 -0.18055 -0.05013 -0.18263 C -0.05052 -0.18402 -0.05092 -0.18564 -0.05131 -0.18726 C -0.05261 -0.19236 -0.05352 -0.19699 -0.05508 -0.20185 C -0.05664 -0.20671 -0.05782 -0.20787 -0.05964 -0.2125 C -0.06263 -0.21921 -0.06068 -0.21643 -0.06302 -0.21944 C -0.06355 -0.22129 -0.06381 -0.22314 -0.06433 -0.225 C -0.06459 -0.22615 -0.06524 -0.22708 -0.06563 -0.228 C -0.06602 -0.22916 -0.06641 -0.23078 -0.06693 -0.23171 C -0.06732 -0.23263 -0.06771 -0.23356 -0.0681 -0.23495 C -0.07188 -0.24837 -0.06888 -0.24236 -0.07188 -0.24791 C -0.07292 -0.25347 -0.07214 -0.25115 -0.07396 -0.25578 C -0.07839 -0.28101 -0.07383 -0.25671 -0.07826 -0.27546 C -0.07904 -0.27893 -0.07943 -0.28287 -0.08073 -0.28634 C -0.08112 -0.28726 -0.08164 -0.28819 -0.0819 -0.28912 C -0.08321 -0.29236 -0.08438 -0.29583 -0.08581 -0.2993 C -0.08633 -0.30046 -0.08698 -0.30162 -0.0875 -0.303 C -0.08802 -0.30486 -0.08842 -0.30671 -0.0892 -0.30856 C -0.08946 -0.30949 -0.09037 -0.31041 -0.09089 -0.31157 C -0.09167 -0.31412 -0.09245 -0.31689 -0.09336 -0.31944 C -0.0948 -0.32337 -0.09688 -0.32708 -0.09792 -0.33125 C -0.09883 -0.33541 -0.09922 -0.3375 -0.10039 -0.34143 C -0.10456 -0.35509 -0.09909 -0.33657 -0.103 -0.34837 C -0.10378 -0.35115 -0.10482 -0.35393 -0.10547 -0.35671 C -0.10599 -0.35902 -0.10625 -0.36134 -0.10664 -0.36365 C -0.10912 -0.37476 -0.10795 -0.36689 -0.11094 -0.37986 C -0.11146 -0.38171 -0.11172 -0.38449 -0.11224 -0.38657 C -0.11276 -0.38935 -0.11433 -0.39513 -0.11511 -0.39791 C -0.11797 -0.40787 -0.11563 -0.39976 -0.1181 -0.40648 C -0.11888 -0.40856 -0.1194 -0.41064 -0.12019 -0.4125 C -0.12058 -0.41365 -0.12097 -0.41481 -0.12136 -0.4155 C -0.12188 -0.41689 -0.12227 -0.41828 -0.12266 -0.41944 C -0.12852 -0.43333 -0.12396 -0.42106 -0.12644 -0.428 C -0.12735 -0.43495 -0.12605 -0.42731 -0.12813 -0.43333 C -0.12865 -0.43449 -0.12865 -0.43611 -0.12891 -0.43703 C -0.13112 -0.44398 -0.13151 -0.44467 -0.1336 -0.4493 C -0.13373 -0.45 -0.13373 -0.45092 -0.13399 -0.45162 C -0.13438 -0.45277 -0.1362 -0.45625 -0.13646 -0.45787 C -0.13802 -0.46412 -0.13646 -0.46134 -0.13868 -0.46412 C -0.13894 -0.46527 -0.13907 -0.46643 -0.13959 -0.46782 C -0.14323 -0.47893 -0.13855 -0.46226 -0.14154 -0.47245 C -0.14219 -0.47453 -0.14258 -0.47662 -0.14323 -0.47893 C -0.14362 -0.47939 -0.14414 -0.47986 -0.1444 -0.48078 C -0.14545 -0.4831 -0.1461 -0.48541 -0.14701 -0.48796 C -0.14896 -0.49236 -0.14779 -0.48981 -0.15039 -0.49537 C -0.15052 -0.49629 -0.15052 -0.49699 -0.15079 -0.49768 C -0.15222 -0.503 -0.15391 -0.50625 -0.15508 -0.51226 C -0.15664 -0.52083 -0.15534 -0.51736 -0.15795 -0.52291 C -0.15886 -0.52847 -0.15769 -0.52175 -0.15925 -0.52847 C -0.15938 -0.52916 -0.15938 -0.53009 -0.15964 -0.53078 C -0.1599 -0.53148 -0.16146 -0.53495 -0.16172 -0.53587 C -0.1625 -0.53935 -0.16329 -0.54259 -0.16381 -0.54606 C -0.16394 -0.54699 -0.16394 -0.54791 -0.16433 -0.54907 C -0.16472 -0.55069 -0.16537 -0.55208 -0.16602 -0.5537 C -0.16628 -0.55486 -0.16667 -0.55625 -0.16719 -0.5574 C -0.16797 -0.56504 -0.1668 -0.5581 -0.16888 -0.56365 C -0.16914 -0.56435 -0.16914 -0.56504 -0.16927 -0.56597 C -0.17006 -0.56828 -0.17097 -0.57037 -0.17175 -0.57291 C -0.17253 -0.57476 -0.17318 -0.57708 -0.17396 -0.57893 C -0.17657 -0.5868 -0.1737 -0.578 -0.17644 -0.58819 C -0.17709 -0.59027 -0.17761 -0.59097 -0.17852 -0.59282 C -0.17891 -0.59629 -0.17878 -0.59699 -0.17982 -0.60046 C -0.18008 -0.60115 -0.18034 -0.60208 -0.1806 -0.60277 C -0.18073 -0.60439 -0.18073 -0.60648 -0.18099 -0.6081 C -0.18125 -0.60972 -0.18164 -0.61111 -0.1819 -0.6125 L -0.1823 -0.61504 L -0.18269 -0.61712 C -0.18282 -0.61805 -0.18295 -0.61898 -0.18321 -0.61967 L -0.18399 -0.62175 C -0.18412 -0.62314 -0.18425 -0.62453 -0.18438 -0.62569 C -0.18451 -0.62638 -0.18477 -0.62731 -0.1849 -0.628 C -0.18607 -0.63611 -0.18399 -0.62476 -0.18607 -0.63564 C -0.1862 -0.63657 -0.1862 -0.6375 -0.18659 -0.63796 C -0.18711 -0.63912 -0.18802 -0.6412 -0.18907 -0.64189 C -0.18933 -0.64189 -0.18959 -0.64189 -0.18972 -0.64189 " pathEditMode="relative" rAng="0" ptsTypes="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-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Who </a:t>
            </a:r>
            <a:r>
              <a:rPr lang="en-AU" dirty="0"/>
              <a:t>is jumping?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18C22-1A88-402E-A31F-C0A346D99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" y="1772737"/>
            <a:ext cx="2982975" cy="4431849"/>
          </a:xfrm>
          <a:prstGeom prst="rect">
            <a:avLst/>
          </a:prstGeom>
        </p:spPr>
      </p:pic>
      <p:grpSp>
        <p:nvGrpSpPr>
          <p:cNvPr id="5" name="Boy">
            <a:extLst>
              <a:ext uri="{FF2B5EF4-FFF2-40B4-BE49-F238E27FC236}">
                <a16:creationId xmlns:a16="http://schemas.microsoft.com/office/drawing/2014/main" id="{6620C0DD-13B7-42A0-ADFE-19B77CF22D1B}"/>
              </a:ext>
            </a:extLst>
          </p:cNvPr>
          <p:cNvGrpSpPr/>
          <p:nvPr/>
        </p:nvGrpSpPr>
        <p:grpSpPr>
          <a:xfrm>
            <a:off x="4112477" y="2587296"/>
            <a:ext cx="1903562" cy="1938068"/>
            <a:chOff x="3600520" y="2570672"/>
            <a:chExt cx="1903562" cy="1938068"/>
          </a:xfrm>
        </p:grpSpPr>
        <p:sp>
          <p:nvSpPr>
            <p:cNvPr id="6" name="Orange Sq">
              <a:extLst>
                <a:ext uri="{FF2B5EF4-FFF2-40B4-BE49-F238E27FC236}">
                  <a16:creationId xmlns:a16="http://schemas.microsoft.com/office/drawing/2014/main" id="{1B1C6202-9607-4195-8EC5-5140921D3A2F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Boy Pic">
              <a:extLst>
                <a:ext uri="{FF2B5EF4-FFF2-40B4-BE49-F238E27FC236}">
                  <a16:creationId xmlns:a16="http://schemas.microsoft.com/office/drawing/2014/main" id="{C19DCAE9-F401-4D99-A1DB-2F9226B46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grpSp>
        <p:nvGrpSpPr>
          <p:cNvPr id="8" name="Girl">
            <a:extLst>
              <a:ext uri="{FF2B5EF4-FFF2-40B4-BE49-F238E27FC236}">
                <a16:creationId xmlns:a16="http://schemas.microsoft.com/office/drawing/2014/main" id="{40F42C78-DD13-4E4B-B429-02AAC88A3C5B}"/>
              </a:ext>
            </a:extLst>
          </p:cNvPr>
          <p:cNvGrpSpPr/>
          <p:nvPr/>
        </p:nvGrpSpPr>
        <p:grpSpPr>
          <a:xfrm>
            <a:off x="4112477" y="4662266"/>
            <a:ext cx="1903562" cy="1938068"/>
            <a:chOff x="3591471" y="4675518"/>
            <a:chExt cx="1903562" cy="1938068"/>
          </a:xfrm>
        </p:grpSpPr>
        <p:sp>
          <p:nvSpPr>
            <p:cNvPr id="9" name="Orange Sq">
              <a:extLst>
                <a:ext uri="{FF2B5EF4-FFF2-40B4-BE49-F238E27FC236}">
                  <a16:creationId xmlns:a16="http://schemas.microsoft.com/office/drawing/2014/main" id="{0B7BE44C-5F43-436F-BAAA-CD272F53EEDA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0" name="Girl Pic">
              <a:extLst>
                <a:ext uri="{FF2B5EF4-FFF2-40B4-BE49-F238E27FC236}">
                  <a16:creationId xmlns:a16="http://schemas.microsoft.com/office/drawing/2014/main" id="{0804A3A0-3702-4C6C-B426-AF9BAD8E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28E7A4-4405-43F3-80B1-0320BE17C970}"/>
              </a:ext>
            </a:extLst>
          </p:cNvPr>
          <p:cNvGrpSpPr/>
          <p:nvPr/>
        </p:nvGrpSpPr>
        <p:grpSpPr>
          <a:xfrm>
            <a:off x="6359492" y="2615546"/>
            <a:ext cx="1903563" cy="1881568"/>
            <a:chOff x="7539899" y="2819584"/>
            <a:chExt cx="1903563" cy="18815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EA4AF2-FFEC-4D01-9DE5-2C5323C19911}"/>
                </a:ext>
              </a:extLst>
            </p:cNvPr>
            <p:cNvSpPr/>
            <p:nvPr/>
          </p:nvSpPr>
          <p:spPr>
            <a:xfrm>
              <a:off x="7539899" y="2819584"/>
              <a:ext cx="1903563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A171DE-5618-4515-94B8-14EBEA73B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2077" y="3015128"/>
              <a:ext cx="1522707" cy="1490480"/>
            </a:xfrm>
            <a:prstGeom prst="rect">
              <a:avLst/>
            </a:prstGeom>
          </p:spPr>
        </p:pic>
      </p:grpSp>
      <p:grpSp>
        <p:nvGrpSpPr>
          <p:cNvPr id="14" name="jump">
            <a:extLst>
              <a:ext uri="{FF2B5EF4-FFF2-40B4-BE49-F238E27FC236}">
                <a16:creationId xmlns:a16="http://schemas.microsoft.com/office/drawing/2014/main" id="{9AFB3A85-EBF3-49D4-A1BA-0D47C4BA7BB7}"/>
              </a:ext>
            </a:extLst>
          </p:cNvPr>
          <p:cNvGrpSpPr/>
          <p:nvPr/>
        </p:nvGrpSpPr>
        <p:grpSpPr>
          <a:xfrm>
            <a:off x="6359492" y="4662266"/>
            <a:ext cx="1903563" cy="1881568"/>
            <a:chOff x="7539899" y="4870223"/>
            <a:chExt cx="1903563" cy="188156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80D2CE-A82D-4365-A252-FC953D9EEB8F}"/>
                </a:ext>
              </a:extLst>
            </p:cNvPr>
            <p:cNvSpPr/>
            <p:nvPr/>
          </p:nvSpPr>
          <p:spPr>
            <a:xfrm>
              <a:off x="7539899" y="4870223"/>
              <a:ext cx="1903563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852162-8C8E-4A27-9F9E-EB0D905EF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2077" y="5071866"/>
              <a:ext cx="1539205" cy="1514773"/>
            </a:xfrm>
            <a:prstGeom prst="rect">
              <a:avLst/>
            </a:prstGeom>
          </p:spPr>
        </p:pic>
      </p:grp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3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1481 L -0.00039 0.01481 C 0.00118 0.0125 0.00274 0.01018 0.00443 0.00833 C 0.00495 0.00764 0.00573 0.00787 0.00625 0.00717 C 0.0112 0.00069 0.00638 0.00417 0.01042 0.00185 C 0.01407 -0.00463 0.01211 -0.00301 0.01589 -0.00463 C 0.01667 -0.00533 0.01745 -0.00602 0.01836 -0.00671 C 0.01888 -0.00741 0.01941 -0.00833 0.02006 -0.00903 C 0.02123 -0.00996 0.02266 -0.00996 0.0237 -0.01111 L 0.02735 -0.01551 C 0.028 -0.01621 0.02852 -0.0169 0.02917 -0.01759 L 0.03165 -0.01968 C 0.03204 -0.02037 0.03243 -0.0213 0.03282 -0.02176 C 0.03334 -0.02269 0.03425 -0.02292 0.03464 -0.02408 C 0.03529 -0.02593 0.0349 -0.02894 0.03581 -0.03056 C 0.03685 -0.03218 0.03829 -0.03357 0.03881 -0.03588 C 0.03933 -0.03727 0.03972 -0.03866 0.04011 -0.04005 C 0.04037 -0.04121 0.04024 -0.04259 0.04063 -0.04329 C 0.04115 -0.04445 0.04193 -0.04491 0.04245 -0.0456 C 0.04271 -0.04653 0.04271 -0.04769 0.0431 -0.04884 C 0.04336 -0.04954 0.04402 -0.05023 0.04428 -0.05093 C 0.0474 -0.05764 0.04375 -0.05116 0.04675 -0.05625 C 0.04688 -0.05741 0.04701 -0.05857 0.04727 -0.05949 C 0.04818 -0.06181 0.04974 -0.06273 0.05092 -0.06389 C 0.05248 -0.06783 0.05248 -0.06806 0.05456 -0.07246 C 0.05495 -0.07315 0.05534 -0.07384 0.05586 -0.07454 C 0.05638 -0.07546 0.05704 -0.07593 0.05756 -0.07662 C 0.05808 -0.0794 0.05847 -0.08195 0.05938 -0.08426 C 0.0599 -0.08542 0.06068 -0.08634 0.0612 -0.0875 C 0.06146 -0.08866 0.06159 -0.08958 0.06185 -0.09074 C 0.0625 -0.09306 0.06485 -0.09792 0.0655 -0.09931 C 0.06563 -0.10046 0.06589 -0.10139 0.06602 -0.10255 C 0.06628 -0.1044 0.06628 -0.10625 0.06667 -0.10787 C 0.06706 -0.10926 0.06797 -0.10996 0.06849 -0.11111 C 0.06902 -0.11204 0.06941 -0.1132 0.06967 -0.11435 C 0.07019 -0.11621 0.07045 -0.11806 0.07097 -0.11968 C 0.07123 -0.12083 0.07175 -0.12176 0.07214 -0.12292 C 0.07357 -0.12801 0.07162 -0.1257 0.07461 -0.13148 C 0.07527 -0.13287 0.07618 -0.13357 0.07696 -0.13472 C 0.078 -0.13658 0.07904 -0.13843 0.07995 -0.14028 C 0.08034 -0.14375 0.0806 -0.14746 0.08125 -0.15093 C 0.08138 -0.15208 0.08217 -0.15301 0.08243 -0.15417 C 0.08321 -0.15741 0.08373 -0.16273 0.08477 -0.16597 C 0.08568 -0.16875 0.08698 -0.17083 0.0879 -0.17361 C 0.08881 -0.17662 0.08946 -0.17986 0.09024 -0.1831 C 0.09076 -0.18496 0.09089 -0.18681 0.09154 -0.18866 C 0.0918 -0.18935 0.09232 -0.18982 0.09271 -0.19074 C 0.09688 -0.20185 0.09362 -0.19421 0.09636 -0.20371 C 0.09688 -0.20556 0.0974 -0.20741 0.09818 -0.20903 C 0.09844 -0.20996 0.09909 -0.21042 0.09935 -0.21111 C 0.10053 -0.21435 0.10118 -0.21783 0.10235 -0.22083 C 0.10287 -0.22222 0.10365 -0.22292 0.10417 -0.22408 C 0.10469 -0.225 0.10495 -0.22639 0.10534 -0.22732 C 0.10638 -0.2294 0.10743 -0.23148 0.10847 -0.2338 C 0.1125 -0.24306 0.10482 -0.22778 0.11263 -0.24352 C 0.12058 -0.25926 0.10899 -0.23588 0.11628 -0.24884 C 0.11706 -0.25 0.11745 -0.25162 0.1181 -0.25301 C 0.11875 -0.25648 0.11862 -0.25648 0.11993 -0.25949 C 0.12032 -0.26042 0.12084 -0.26088 0.1211 -0.26181 C 0.12201 -0.26389 0.12279 -0.26597 0.12357 -0.26806 C 0.12396 -0.26921 0.12409 -0.2706 0.12474 -0.2713 C 0.1254 -0.27222 0.12605 -0.27269 0.12657 -0.27361 C 0.12852 -0.27639 0.12722 -0.27523 0.12904 -0.27894 C 0.12995 -0.28079 0.13204 -0.28426 0.13204 -0.28426 L 0.13386 -0.29398 C 0.13399 -0.29514 0.13399 -0.2963 0.13438 -0.29722 L 0.13568 -0.29931 C 0.13581 -0.30046 0.13607 -0.30139 0.1362 -0.30255 C 0.13646 -0.30394 0.13646 -0.30556 0.13685 -0.30695 C 0.13737 -0.30926 0.13829 -0.31042 0.13933 -0.31227 C 0.14089 -0.32361 0.13855 -0.30972 0.14167 -0.31991 C 0.14206 -0.32107 0.14206 -0.32269 0.14232 -0.32408 C 0.14271 -0.32662 0.14336 -0.32894 0.14349 -0.33171 C 0.14362 -0.3338 0.14349 -0.33588 0.14349 -0.33796 " pathEditMode="relative" ptsTypes="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he </a:t>
            </a:r>
            <a:r>
              <a:rPr lang="en-AU" dirty="0">
                <a:highlight>
                  <a:srgbClr val="FFFF00"/>
                </a:highlight>
              </a:rPr>
              <a:t>doing?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18C22-1A88-402E-A31F-C0A346D99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" y="1772737"/>
            <a:ext cx="2982975" cy="4431849"/>
          </a:xfrm>
          <a:prstGeom prst="rect">
            <a:avLst/>
          </a:prstGeom>
        </p:spPr>
      </p:pic>
      <p:grpSp>
        <p:nvGrpSpPr>
          <p:cNvPr id="5" name="Boy">
            <a:extLst>
              <a:ext uri="{FF2B5EF4-FFF2-40B4-BE49-F238E27FC236}">
                <a16:creationId xmlns:a16="http://schemas.microsoft.com/office/drawing/2014/main" id="{6620C0DD-13B7-42A0-ADFE-19B77CF22D1B}"/>
              </a:ext>
            </a:extLst>
          </p:cNvPr>
          <p:cNvGrpSpPr/>
          <p:nvPr/>
        </p:nvGrpSpPr>
        <p:grpSpPr>
          <a:xfrm>
            <a:off x="4112477" y="2587296"/>
            <a:ext cx="1903562" cy="1938068"/>
            <a:chOff x="3600520" y="2570672"/>
            <a:chExt cx="1903562" cy="1938068"/>
          </a:xfrm>
        </p:grpSpPr>
        <p:sp>
          <p:nvSpPr>
            <p:cNvPr id="6" name="Orange Sq">
              <a:extLst>
                <a:ext uri="{FF2B5EF4-FFF2-40B4-BE49-F238E27FC236}">
                  <a16:creationId xmlns:a16="http://schemas.microsoft.com/office/drawing/2014/main" id="{1B1C6202-9607-4195-8EC5-5140921D3A2F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Boy Pic">
              <a:extLst>
                <a:ext uri="{FF2B5EF4-FFF2-40B4-BE49-F238E27FC236}">
                  <a16:creationId xmlns:a16="http://schemas.microsoft.com/office/drawing/2014/main" id="{C19DCAE9-F401-4D99-A1DB-2F9226B46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grpSp>
        <p:nvGrpSpPr>
          <p:cNvPr id="8" name="Girl">
            <a:extLst>
              <a:ext uri="{FF2B5EF4-FFF2-40B4-BE49-F238E27FC236}">
                <a16:creationId xmlns:a16="http://schemas.microsoft.com/office/drawing/2014/main" id="{40F42C78-DD13-4E4B-B429-02AAC88A3C5B}"/>
              </a:ext>
            </a:extLst>
          </p:cNvPr>
          <p:cNvGrpSpPr/>
          <p:nvPr/>
        </p:nvGrpSpPr>
        <p:grpSpPr>
          <a:xfrm>
            <a:off x="4112477" y="4662266"/>
            <a:ext cx="1903562" cy="1938068"/>
            <a:chOff x="3591471" y="4675518"/>
            <a:chExt cx="1903562" cy="1938068"/>
          </a:xfrm>
        </p:grpSpPr>
        <p:sp>
          <p:nvSpPr>
            <p:cNvPr id="9" name="Orange Sq">
              <a:extLst>
                <a:ext uri="{FF2B5EF4-FFF2-40B4-BE49-F238E27FC236}">
                  <a16:creationId xmlns:a16="http://schemas.microsoft.com/office/drawing/2014/main" id="{0B7BE44C-5F43-436F-BAAA-CD272F53EEDA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0" name="Girl Pic">
              <a:extLst>
                <a:ext uri="{FF2B5EF4-FFF2-40B4-BE49-F238E27FC236}">
                  <a16:creationId xmlns:a16="http://schemas.microsoft.com/office/drawing/2014/main" id="{0804A3A0-3702-4C6C-B426-AF9BAD8E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28E7A4-4405-43F3-80B1-0320BE17C970}"/>
              </a:ext>
            </a:extLst>
          </p:cNvPr>
          <p:cNvGrpSpPr/>
          <p:nvPr/>
        </p:nvGrpSpPr>
        <p:grpSpPr>
          <a:xfrm>
            <a:off x="6359492" y="2615546"/>
            <a:ext cx="1903563" cy="1881568"/>
            <a:chOff x="7539899" y="2819584"/>
            <a:chExt cx="1903563" cy="18815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EA4AF2-FFEC-4D01-9DE5-2C5323C19911}"/>
                </a:ext>
              </a:extLst>
            </p:cNvPr>
            <p:cNvSpPr/>
            <p:nvPr/>
          </p:nvSpPr>
          <p:spPr>
            <a:xfrm>
              <a:off x="7539899" y="2819584"/>
              <a:ext cx="1903563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A171DE-5618-4515-94B8-14EBEA73B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2077" y="3015128"/>
              <a:ext cx="1522707" cy="1490480"/>
            </a:xfrm>
            <a:prstGeom prst="rect">
              <a:avLst/>
            </a:prstGeom>
          </p:spPr>
        </p:pic>
      </p:grpSp>
      <p:grpSp>
        <p:nvGrpSpPr>
          <p:cNvPr id="14" name="jump">
            <a:extLst>
              <a:ext uri="{FF2B5EF4-FFF2-40B4-BE49-F238E27FC236}">
                <a16:creationId xmlns:a16="http://schemas.microsoft.com/office/drawing/2014/main" id="{9AFB3A85-EBF3-49D4-A1BA-0D47C4BA7BB7}"/>
              </a:ext>
            </a:extLst>
          </p:cNvPr>
          <p:cNvGrpSpPr/>
          <p:nvPr/>
        </p:nvGrpSpPr>
        <p:grpSpPr>
          <a:xfrm>
            <a:off x="6359492" y="4662266"/>
            <a:ext cx="1903563" cy="1881568"/>
            <a:chOff x="7539899" y="4870223"/>
            <a:chExt cx="1903563" cy="188156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80D2CE-A82D-4365-A252-FC953D9EEB8F}"/>
                </a:ext>
              </a:extLst>
            </p:cNvPr>
            <p:cNvSpPr/>
            <p:nvPr/>
          </p:nvSpPr>
          <p:spPr>
            <a:xfrm>
              <a:off x="7539899" y="4870223"/>
              <a:ext cx="1903563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852162-8C8E-4A27-9F9E-EB0D905EF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2077" y="5071866"/>
              <a:ext cx="1539205" cy="1514773"/>
            </a:xfrm>
            <a:prstGeom prst="rect">
              <a:avLst/>
            </a:prstGeom>
          </p:spPr>
        </p:pic>
      </p:grp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3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879 L -0.00625 0.00879 C -0.00677 0.00463 -0.0069 0.00069 -0.00755 -0.00324 C -0.00768 -0.00417 -0.00846 -0.0044 -0.00872 -0.00533 C -0.00912 -0.00625 -0.00912 -0.00741 -0.00938 -0.00857 C -0.01211 -0.14121 -0.0099 -0.00486 -0.0099 -0.11065 C -0.0099 -0.18542 -0.00716 -0.16273 -0.01172 -0.1956 C -0.01302 -0.24121 -0.01146 -0.22384 -0.01419 -0.24838 C -0.01445 -0.25394 -0.01458 -0.25972 -0.01484 -0.26551 C -0.0155 -0.29028 -0.01458 -0.31528 -0.01667 -0.33959 C -0.01745 -0.34908 -0.02188 -0.35625 -0.02331 -0.36551 C -0.02969 -0.40509 -0.02474 -0.37199 -0.02878 -0.40417 C -0.0293 -0.40857 -0.03008 -0.41273 -0.0306 -0.41713 C -0.03216 -0.43195 -0.03138 -0.43009 -0.03242 -0.44398 C -0.03294 -0.45185 -0.03359 -0.45972 -0.03425 -0.46759 C -0.03477 -0.47477 -0.03555 -0.48195 -0.03594 -0.48912 C -0.03724 -0.5132 -0.0362 -0.5044 -0.03776 -0.51597 C -0.03828 -0.525 -0.03854 -0.5338 -0.03906 -0.54283 C -0.03919 -0.54653 -0.03945 -0.55 -0.03958 -0.55371 C -0.04063 -0.58218 -0.03867 -0.57107 -0.04089 -0.58264 C -0.04102 -0.58658 -0.04102 -0.59051 -0.04141 -0.59445 C -0.04154 -0.5956 -0.04258 -0.5963 -0.04271 -0.59769 C -0.0431 -0.60162 -0.04258 -0.60903 -0.04388 -0.61389 C -0.04414 -0.61505 -0.04466 -0.61597 -0.04505 -0.61713 C -0.0457 -0.64005 -0.04167 -0.63843 -0.04805 -0.63843 " pathEditMode="relative" ptsTypes="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B15CF9-91ED-4192-8298-ECDCD0E005F6}"/>
              </a:ext>
            </a:extLst>
          </p:cNvPr>
          <p:cNvGrpSpPr/>
          <p:nvPr/>
        </p:nvGrpSpPr>
        <p:grpSpPr>
          <a:xfrm>
            <a:off x="615142" y="186401"/>
            <a:ext cx="8342826" cy="2520612"/>
            <a:chOff x="2161309" y="106209"/>
            <a:chExt cx="8342826" cy="25206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4A7734-1050-42D5-AB1B-9B8DA7D89566}"/>
                </a:ext>
              </a:extLst>
            </p:cNvPr>
            <p:cNvSpPr/>
            <p:nvPr/>
          </p:nvSpPr>
          <p:spPr>
            <a:xfrm>
              <a:off x="2161309" y="106209"/>
              <a:ext cx="8342826" cy="2520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079A80-BCD7-43FE-BCA7-D9528B7F38D2}"/>
                </a:ext>
              </a:extLst>
            </p:cNvPr>
            <p:cNvSpPr/>
            <p:nvPr/>
          </p:nvSpPr>
          <p:spPr>
            <a:xfrm>
              <a:off x="6633811" y="290613"/>
              <a:ext cx="2147581" cy="20636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4D0C86-3BE2-4AA4-899A-054C7239EB37}"/>
                </a:ext>
              </a:extLst>
            </p:cNvPr>
            <p:cNvSpPr/>
            <p:nvPr/>
          </p:nvSpPr>
          <p:spPr>
            <a:xfrm>
              <a:off x="3761015" y="290614"/>
              <a:ext cx="2147581" cy="20636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8" name="Action Button: Go to End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3011C7-E268-425A-98B7-2E13B93D327A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683B07-2564-4570-BBFB-C56AAB185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3" r="11812"/>
          <a:stretch/>
        </p:blipFill>
        <p:spPr>
          <a:xfrm>
            <a:off x="177683" y="3258164"/>
            <a:ext cx="4608872" cy="2926387"/>
          </a:xfrm>
          <a:prstGeom prst="rect">
            <a:avLst/>
          </a:prstGeom>
        </p:spPr>
      </p:pic>
      <p:grpSp>
        <p:nvGrpSpPr>
          <p:cNvPr id="10" name="dog">
            <a:extLst>
              <a:ext uri="{FF2B5EF4-FFF2-40B4-BE49-F238E27FC236}">
                <a16:creationId xmlns:a16="http://schemas.microsoft.com/office/drawing/2014/main" id="{29EA72EB-18B4-48AF-9EE8-4B6698B04A92}"/>
              </a:ext>
            </a:extLst>
          </p:cNvPr>
          <p:cNvGrpSpPr/>
          <p:nvPr/>
        </p:nvGrpSpPr>
        <p:grpSpPr>
          <a:xfrm>
            <a:off x="5201708" y="2783218"/>
            <a:ext cx="2033517" cy="1982337"/>
            <a:chOff x="4744870" y="4773304"/>
            <a:chExt cx="2033517" cy="198233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C824FE-BCBD-416A-828A-1FD70980FE67}"/>
                </a:ext>
              </a:extLst>
            </p:cNvPr>
            <p:cNvSpPr/>
            <p:nvPr/>
          </p:nvSpPr>
          <p:spPr>
            <a:xfrm>
              <a:off x="4744870" y="4773304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357C62-8A97-4608-A213-E223A0537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373" y="4883408"/>
              <a:ext cx="1790700" cy="1762125"/>
            </a:xfrm>
            <a:prstGeom prst="rect">
              <a:avLst/>
            </a:prstGeom>
          </p:spPr>
        </p:pic>
      </p:grpSp>
      <p:grpSp>
        <p:nvGrpSpPr>
          <p:cNvPr id="13" name="cat">
            <a:extLst>
              <a:ext uri="{FF2B5EF4-FFF2-40B4-BE49-F238E27FC236}">
                <a16:creationId xmlns:a16="http://schemas.microsoft.com/office/drawing/2014/main" id="{5BFFA70E-5E9F-431A-A205-CA4B2E10E8CF}"/>
              </a:ext>
            </a:extLst>
          </p:cNvPr>
          <p:cNvGrpSpPr/>
          <p:nvPr/>
        </p:nvGrpSpPr>
        <p:grpSpPr>
          <a:xfrm>
            <a:off x="5200645" y="4841760"/>
            <a:ext cx="2033517" cy="1982337"/>
            <a:chOff x="4645923" y="2637430"/>
            <a:chExt cx="2033517" cy="19823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95151B-AD6B-4810-8A82-031735777833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3E3364-3BCD-418A-86F5-4AD3AAB2C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16" name="run">
            <a:extLst>
              <a:ext uri="{FF2B5EF4-FFF2-40B4-BE49-F238E27FC236}">
                <a16:creationId xmlns:a16="http://schemas.microsoft.com/office/drawing/2014/main" id="{B5584DE6-B001-42AA-81E6-BDEADAA2B1BA}"/>
              </a:ext>
            </a:extLst>
          </p:cNvPr>
          <p:cNvGrpSpPr/>
          <p:nvPr/>
        </p:nvGrpSpPr>
        <p:grpSpPr>
          <a:xfrm>
            <a:off x="7520172" y="2783218"/>
            <a:ext cx="2033517" cy="1982337"/>
            <a:chOff x="6937610" y="4773303"/>
            <a:chExt cx="2033517" cy="198233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3BA445-02E2-4A00-AC7B-BB78856F1A36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2607BB-8D7F-43D2-A4DB-C2005748C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grpSp>
        <p:nvGrpSpPr>
          <p:cNvPr id="19" name="drive">
            <a:extLst>
              <a:ext uri="{FF2B5EF4-FFF2-40B4-BE49-F238E27FC236}">
                <a16:creationId xmlns:a16="http://schemas.microsoft.com/office/drawing/2014/main" id="{CE3FF2D8-9E93-4B5B-8430-8378F25A558F}"/>
              </a:ext>
            </a:extLst>
          </p:cNvPr>
          <p:cNvGrpSpPr/>
          <p:nvPr/>
        </p:nvGrpSpPr>
        <p:grpSpPr>
          <a:xfrm>
            <a:off x="7520170" y="4841757"/>
            <a:ext cx="2033517" cy="1982337"/>
            <a:chOff x="6937610" y="2637430"/>
            <a:chExt cx="2033517" cy="19823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F9A63A-DC04-4DD7-AB68-211B035BE982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507BC3-7FC1-4E1B-972E-6FCE379E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7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1.04167E-6 0.00046 C -0.00143 -0.00255 -0.00299 -0.0051 -0.00417 -0.00764 C -0.00508 -0.00926 -0.00573 -0.01135 -0.00664 -0.01297 C -0.0082 -0.01644 -0.01002 -0.01945 -0.01172 -0.02269 C -0.01445 -0.02778 -0.01315 -0.02639 -0.01588 -0.02801 C -0.01627 -0.02917 -0.01667 -0.03033 -0.01706 -0.03125 C -0.0181 -0.03357 -0.02057 -0.0375 -0.02161 -0.03889 C -0.02526 -0.04329 -0.02266 -0.03912 -0.02578 -0.04213 C -0.02904 -0.04514 -0.02617 -0.04306 -0.02864 -0.0463 C -0.02969 -0.04769 -0.03073 -0.04838 -0.03151 -0.04954 C -0.03268 -0.05116 -0.03359 -0.05324 -0.03463 -0.05487 C -0.03489 -0.05579 -0.03516 -0.05672 -0.03568 -0.05718 C -0.03633 -0.05741 -0.03685 -0.05764 -0.0375 -0.05811 C -0.03958 -0.05996 -0.04154 -0.06204 -0.04323 -0.06459 C -0.04375 -0.06528 -0.04401 -0.06621 -0.04453 -0.0669 C -0.04844 -0.07269 -0.04375 -0.06482 -0.04857 -0.07107 C -0.04974 -0.07269 -0.05104 -0.07454 -0.05195 -0.07639 C -0.05638 -0.08449 -0.05143 -0.07778 -0.05547 -0.08287 C -0.05586 -0.08403 -0.05612 -0.08542 -0.05664 -0.08612 C -0.05846 -0.08889 -0.05937 -0.08936 -0.06133 -0.09051 C -0.06237 -0.09213 -0.06328 -0.09352 -0.06432 -0.09491 C -0.06575 -0.09699 -0.06914 -0.10047 -0.07005 -0.10139 C -0.0707 -0.10186 -0.07122 -0.10209 -0.07187 -0.10255 C -0.07292 -0.1044 -0.07409 -0.10625 -0.07539 -0.10787 C -0.07591 -0.1088 -0.07656 -0.10926 -0.07708 -0.10996 C -0.07812 -0.11204 -0.07904 -0.11436 -0.07995 -0.11644 C -0.08177 -0.11991 -0.08346 -0.12292 -0.08529 -0.12616 C -0.08607 -0.12755 -0.08672 -0.12917 -0.08763 -0.13056 C -0.0888 -0.13218 -0.08997 -0.13403 -0.09101 -0.13588 C -0.0931 -0.13936 -0.09492 -0.14306 -0.097 -0.14653 C -0.09974 -0.15162 -0.09818 -0.15024 -0.10091 -0.15209 C -0.1056 -0.1588 -0.10312 -0.15463 -0.10859 -0.16482 C -0.10976 -0.16713 -0.11081 -0.16945 -0.11211 -0.1713 C -0.11302 -0.17292 -0.11419 -0.17408 -0.11497 -0.1757 C -0.11562 -0.17662 -0.11614 -0.17801 -0.1168 -0.17894 C -0.11784 -0.18056 -0.11914 -0.18172 -0.12031 -0.18311 C -0.12096 -0.18426 -0.12148 -0.18542 -0.122 -0.18658 C -0.12239 -0.18774 -0.12266 -0.18912 -0.12318 -0.18982 C -0.12422 -0.19167 -0.12552 -0.1926 -0.12669 -0.19422 C -0.12825 -0.19676 -0.12917 -0.20162 -0.13138 -0.20278 C -0.1319 -0.20324 -0.13255 -0.20348 -0.13307 -0.20394 C -0.13411 -0.20487 -0.13502 -0.20625 -0.13594 -0.20718 C -0.1375 -0.20811 -0.13906 -0.20857 -0.14062 -0.20926 C -0.14388 -0.21505 -0.14088 -0.21019 -0.14414 -0.21459 C -0.14922 -0.22153 -0.14492 -0.21644 -0.15 -0.22223 C -0.15104 -0.22431 -0.15182 -0.22662 -0.15286 -0.22871 C -0.15338 -0.22963 -0.15417 -0.22987 -0.15469 -0.23079 L -0.16107 -0.2426 L -0.16341 -0.24699 C -0.16393 -0.24792 -0.16471 -0.24885 -0.16523 -0.25024 C -0.16627 -0.25348 -0.16627 -0.25371 -0.1681 -0.25649 C -0.16888 -0.25764 -0.16966 -0.25857 -0.17031 -0.25973 C -0.17148 -0.26158 -0.17226 -0.26366 -0.17331 -0.26528 C -0.17422 -0.26621 -0.17526 -0.26644 -0.1763 -0.26737 C -0.18542 -0.27477 -0.17292 -0.26482 -0.18021 -0.27153 C -0.18125 -0.27246 -0.18229 -0.27315 -0.18333 -0.27385 C -0.18398 -0.27524 -0.18463 -0.27709 -0.18555 -0.27824 C -0.18841 -0.28218 -0.18776 -0.27824 -0.19023 -0.28473 C -0.19193 -0.28936 -0.19271 -0.29098 -0.19375 -0.29561 C -0.19388 -0.29653 -0.19388 -0.29792 -0.19427 -0.29885 C -0.19466 -0.29977 -0.19544 -0.30024 -0.19609 -0.30093 C -0.19661 -0.30371 -0.19687 -0.30579 -0.19779 -0.30834 C -0.19805 -0.30926 -0.19857 -0.30996 -0.19896 -0.31065 C -0.20013 -0.31667 -0.1987 -0.31112 -0.2013 -0.31713 C -0.20391 -0.32292 -0.20286 -0.32338 -0.20599 -0.32662 C -0.20651 -0.32732 -0.20716 -0.32755 -0.20768 -0.32778 C -0.2082 -0.32894 -0.20872 -0.33033 -0.2095 -0.33102 C -0.21042 -0.33195 -0.21133 -0.33172 -0.21237 -0.33218 C -0.21354 -0.33264 -0.21471 -0.33357 -0.21588 -0.33426 C -0.21654 -0.33473 -0.21719 -0.33473 -0.21771 -0.33542 L -0.2194 -0.3375 C -0.22252 -0.34607 -0.21836 -0.33565 -0.22226 -0.34283 C -0.22721 -0.35186 -0.22031 -0.34051 -0.22409 -0.34931 C -0.22448 -0.35024 -0.22513 -0.3507 -0.22578 -0.35139 C -0.22617 -0.35255 -0.22669 -0.35348 -0.22695 -0.35463 C -0.22773 -0.35764 -0.22708 -0.35834 -0.22864 -0.35996 C -0.22917 -0.36065 -0.22982 -0.36088 -0.23047 -0.36112 C -0.23112 -0.36181 -0.23177 -0.36227 -0.23216 -0.3632 C -0.23281 -0.36459 -0.23346 -0.36968 -0.23516 -0.36551 C -0.23542 -0.36459 -0.23516 -0.3632 -0.23516 -0.36227 " pathEditMode="relative" rAng="0" ptsTypes="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1.875E-6 0.00023 C -0.00261 -0.00394 -0.00547 -0.00857 -0.00768 -0.01296 C -0.00834 -0.01435 -0.00886 -0.01574 -0.00951 -0.01713 C -0.01354 -0.0257 -0.01758 -0.03218 -0.0211 -0.04167 C -0.02175 -0.04352 -0.02214 -0.04583 -0.02279 -0.04792 C -0.0237 -0.05046 -0.02487 -0.05278 -0.02565 -0.05533 C -0.03412 -0.08033 -0.02995 -0.0706 -0.03607 -0.08704 C -0.03672 -0.08843 -0.03737 -0.08982 -0.03776 -0.0912 C -0.03841 -0.09306 -0.03893 -0.09491 -0.03959 -0.09653 C -0.04024 -0.09815 -0.04089 -0.09931 -0.04128 -0.10093 C -0.04271 -0.10509 -0.04349 -0.11019 -0.04479 -0.11458 C -0.04623 -0.11898 -0.04948 -0.12732 -0.04948 -0.12708 C -0.04974 -0.12847 -0.04961 -0.12986 -0.05013 -0.13056 C -0.05104 -0.13195 -0.05352 -0.13241 -0.05352 -0.13218 C -0.0543 -0.13449 -0.05495 -0.13704 -0.05586 -0.13889 C -0.05638 -0.13982 -0.05716 -0.13935 -0.05755 -0.14005 C -0.05834 -0.1412 -0.05873 -0.14306 -0.05938 -0.14421 C -0.06029 -0.14607 -0.06133 -0.14769 -0.06237 -0.14954 C -0.06289 -0.15046 -0.06328 -0.15162 -0.06393 -0.15255 C -0.06485 -0.15394 -0.06953 -0.15995 -0.07097 -0.1632 C -0.07188 -0.16528 -0.0724 -0.16759 -0.07331 -0.16968 C -0.07461 -0.17222 -0.07591 -0.17454 -0.07735 -0.17685 C -0.07774 -0.17755 -0.07813 -0.17847 -0.07865 -0.17917 C -0.07904 -0.17986 -0.07969 -0.18033 -0.08021 -0.18125 C -0.08438 -0.18796 -0.08164 -0.18565 -0.08503 -0.18773 C -0.08529 -0.18912 -0.08542 -0.19074 -0.08607 -0.19167 C -0.08646 -0.19259 -0.08737 -0.19213 -0.08789 -0.19283 C -0.08828 -0.19352 -0.08841 -0.19514 -0.08893 -0.19607 C -0.08945 -0.19699 -0.09024 -0.19722 -0.09076 -0.19815 C -0.09154 -0.19977 -0.09219 -0.20185 -0.0931 -0.20347 C -0.09401 -0.20509 -0.09505 -0.20602 -0.09597 -0.20764 C -0.09727 -0.20972 -0.09818 -0.21204 -0.09948 -0.21412 C -0.09987 -0.21482 -0.10026 -0.21574 -0.10065 -0.2162 C -0.10352 -0.22014 -0.10209 -0.21852 -0.10469 -0.2213 C -0.10703 -0.22778 -0.10443 -0.22176 -0.10755 -0.22685 C -0.1086 -0.22847 -0.10977 -0.23009 -0.11042 -0.23218 C -0.11081 -0.23333 -0.11107 -0.23449 -0.11159 -0.23519 C -0.11211 -0.23588 -0.11289 -0.23588 -0.11328 -0.23611 C -0.11367 -0.23704 -0.11406 -0.23773 -0.11459 -0.23843 C -0.11511 -0.23889 -0.11589 -0.23866 -0.11628 -0.23935 C -0.1168 -0.24028 -0.1168 -0.2419 -0.11745 -0.24259 C -0.11836 -0.24375 -0.11953 -0.24398 -0.12031 -0.24491 C -0.12097 -0.24537 -0.12162 -0.24607 -0.12214 -0.24699 C -0.12292 -0.24838 -0.12331 -0.25046 -0.12448 -0.25093 L -0.12669 -0.25208 C -0.12735 -0.25324 -0.12787 -0.2544 -0.12852 -0.25533 C -0.12904 -0.25602 -0.12969 -0.25579 -0.13021 -0.25648 C -0.13073 -0.25718 -0.13099 -0.25857 -0.13138 -0.25972 C -0.13203 -0.26111 -0.13242 -0.2625 -0.13307 -0.26389 C -0.13347 -0.26458 -0.13399 -0.26505 -0.13425 -0.26597 C -0.13477 -0.26713 -0.1349 -0.26898 -0.13542 -0.27014 C -0.13594 -0.2713 -0.13867 -0.27454 -0.13945 -0.27546 C -0.14336 -0.28588 -0.14011 -0.27894 -0.14362 -0.28403 C -0.14584 -0.28727 -0.14349 -0.28519 -0.14649 -0.28704 C -0.14688 -0.28796 -0.14727 -0.28866 -0.14766 -0.28935 C -0.14805 -0.28982 -0.14883 -0.28958 -0.14935 -0.29028 C -0.15313 -0.2956 -0.14792 -0.2919 -0.15222 -0.29445 C -0.15287 -0.2956 -0.15339 -0.29676 -0.15404 -0.29769 C -0.15469 -0.29884 -0.1556 -0.29977 -0.15638 -0.30093 C -0.15703 -0.30162 -0.15755 -0.30232 -0.15807 -0.30301 C -0.16094 -0.30741 -0.15847 -0.30556 -0.16159 -0.30741 C -0.16263 -0.30903 -0.16302 -0.30995 -0.16445 -0.31134 C -0.16498 -0.31181 -0.16563 -0.31204 -0.16628 -0.3125 C -0.16667 -0.31366 -0.16706 -0.31458 -0.16732 -0.31574 C -0.16758 -0.31667 -0.16758 -0.31806 -0.16797 -0.31898 C -0.16823 -0.31991 -0.16875 -0.32037 -0.16914 -0.32107 C -0.1694 -0.32222 -0.1694 -0.32338 -0.16979 -0.32408 C -0.17044 -0.32616 -0.1724 -0.32917 -0.1737 -0.33056 C -0.17435 -0.33102 -0.175 -0.33125 -0.17552 -0.33171 C -0.17617 -0.33241 -0.17669 -0.33287 -0.17722 -0.3338 C -0.17774 -0.33472 -0.17787 -0.33634 -0.17839 -0.33704 C -0.17917 -0.33773 -0.17995 -0.33773 -0.18073 -0.33796 C -0.1819 -0.33843 -0.18307 -0.33935 -0.18425 -0.34005 L -0.18594 -0.34097 L -0.18776 -0.34213 C -0.18906 -0.34583 -0.18841 -0.34537 -0.19063 -0.34653 C -0.19206 -0.34722 -0.19518 -0.34861 -0.19518 -0.34838 C -0.19557 -0.34931 -0.1961 -0.34977 -0.19636 -0.3507 C -0.19675 -0.35162 -0.19662 -0.35278 -0.19701 -0.3537 C -0.19753 -0.35463 -0.19818 -0.35509 -0.1987 -0.35579 C -0.19909 -0.35648 -0.19948 -0.35741 -0.19987 -0.3581 C -0.20039 -0.36065 -0.20039 -0.36204 -0.20156 -0.36343 C -0.20209 -0.36389 -0.20287 -0.36412 -0.20339 -0.36458 L -0.20443 -0.36736 " pathEditMode="relative" rAng="0" ptsTypes="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DFA5-9C23-464B-BBF7-2781E210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0" y="5378808"/>
            <a:ext cx="4869426" cy="1325563"/>
          </a:xfrm>
        </p:spPr>
        <p:txBody>
          <a:bodyPr/>
          <a:lstStyle/>
          <a:p>
            <a:r>
              <a:rPr lang="en-AU" dirty="0"/>
              <a:t>The dog is running.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940A8-16F1-4FFC-A3DA-6BC7C6446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3" r="11812"/>
          <a:stretch/>
        </p:blipFill>
        <p:spPr>
          <a:xfrm>
            <a:off x="3260095" y="94635"/>
            <a:ext cx="4608872" cy="2926387"/>
          </a:xfrm>
          <a:prstGeom prst="rect">
            <a:avLst/>
          </a:prstGeom>
        </p:spPr>
      </p:pic>
      <p:grpSp>
        <p:nvGrpSpPr>
          <p:cNvPr id="5" name="dog">
            <a:extLst>
              <a:ext uri="{FF2B5EF4-FFF2-40B4-BE49-F238E27FC236}">
                <a16:creationId xmlns:a16="http://schemas.microsoft.com/office/drawing/2014/main" id="{2681A3DA-0F9F-41A4-ACCC-21CE0BF8C2C6}"/>
              </a:ext>
            </a:extLst>
          </p:cNvPr>
          <p:cNvGrpSpPr/>
          <p:nvPr/>
        </p:nvGrpSpPr>
        <p:grpSpPr>
          <a:xfrm>
            <a:off x="2982076" y="3429000"/>
            <a:ext cx="2033517" cy="1982337"/>
            <a:chOff x="4744870" y="4773304"/>
            <a:chExt cx="2033517" cy="19823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0CDBCA-BB32-4895-9659-938B87CCD5BA}"/>
                </a:ext>
              </a:extLst>
            </p:cNvPr>
            <p:cNvSpPr/>
            <p:nvPr/>
          </p:nvSpPr>
          <p:spPr>
            <a:xfrm>
              <a:off x="4744870" y="4773304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8EB6F6-2DB7-4462-8DB2-16B034C45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373" y="4883408"/>
              <a:ext cx="1790700" cy="1762125"/>
            </a:xfrm>
            <a:prstGeom prst="rect">
              <a:avLst/>
            </a:prstGeom>
          </p:spPr>
        </p:pic>
      </p:grpSp>
      <p:grpSp>
        <p:nvGrpSpPr>
          <p:cNvPr id="8" name="run">
            <a:extLst>
              <a:ext uri="{FF2B5EF4-FFF2-40B4-BE49-F238E27FC236}">
                <a16:creationId xmlns:a16="http://schemas.microsoft.com/office/drawing/2014/main" id="{DE5D3E44-BEFC-472D-8996-DFEBF4F6F7F5}"/>
              </a:ext>
            </a:extLst>
          </p:cNvPr>
          <p:cNvGrpSpPr/>
          <p:nvPr/>
        </p:nvGrpSpPr>
        <p:grpSpPr>
          <a:xfrm>
            <a:off x="5876003" y="3425087"/>
            <a:ext cx="2033517" cy="1982337"/>
            <a:chOff x="6937610" y="4773303"/>
            <a:chExt cx="2033517" cy="19823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406B68-7E95-4EB3-8CE7-BE08C8717AFC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D7AD98-9B59-4D6E-9E51-C3264B647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sp>
        <p:nvSpPr>
          <p:cNvPr id="11" name="Action Button: Go to End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843103-169F-48DE-9E23-250E213C890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39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4.58333E-6 0.00047 C -0.00143 -0.00254 -0.00299 -0.00509 -0.00416 -0.00763 C -0.00507 -0.00925 -0.00572 -0.01134 -0.00664 -0.01296 C -0.0082 -0.01643 -0.01002 -0.01944 -0.01171 -0.02268 C -0.01445 -0.02777 -0.01315 -0.02638 -0.01588 -0.028 C -0.01627 -0.02916 -0.01666 -0.03032 -0.01705 -0.03125 C -0.01809 -0.03356 -0.02057 -0.0375 -0.02161 -0.03888 C -0.02526 -0.04328 -0.02265 -0.03912 -0.02578 -0.04213 C -0.02903 -0.04513 -0.02617 -0.04305 -0.02864 -0.04629 C -0.02968 -0.04768 -0.03072 -0.04838 -0.03151 -0.04953 C -0.03268 -0.05115 -0.03359 -0.05324 -0.03463 -0.05486 C -0.03489 -0.05578 -0.03515 -0.05671 -0.03567 -0.05717 C -0.03632 -0.0574 -0.03684 -0.05763 -0.0375 -0.0581 C -0.03958 -0.05995 -0.04153 -0.06203 -0.04322 -0.06458 C -0.04375 -0.06527 -0.04401 -0.0662 -0.04453 -0.06689 C -0.04843 -0.07268 -0.04375 -0.06481 -0.04856 -0.07106 C -0.04973 -0.07268 -0.05104 -0.07453 -0.05195 -0.07638 C -0.05638 -0.08449 -0.05143 -0.07777 -0.05546 -0.08287 C -0.05585 -0.08402 -0.05612 -0.08541 -0.05664 -0.08611 C -0.05846 -0.08888 -0.05937 -0.08935 -0.06132 -0.0905 C -0.06237 -0.09213 -0.06341 -0.09351 -0.06445 -0.0949 C -0.06575 -0.09699 -0.06914 -0.10046 -0.07005 -0.10138 C -0.0707 -0.10185 -0.07135 -0.10208 -0.07187 -0.10254 C -0.07291 -0.10439 -0.07421 -0.10625 -0.07552 -0.10787 C -0.07604 -0.10879 -0.07656 -0.10925 -0.07708 -0.10995 C -0.07812 -0.11203 -0.07903 -0.11435 -0.08007 -0.11643 C -0.0819 -0.1199 -0.08346 -0.12291 -0.08528 -0.12615 C -0.08606 -0.12754 -0.08671 -0.12916 -0.08763 -0.13055 C -0.0888 -0.13217 -0.0901 -0.13402 -0.09114 -0.13588 C -0.09322 -0.13935 -0.09492 -0.14305 -0.097 -0.14652 C -0.09987 -0.15162 -0.0983 -0.15023 -0.10091 -0.15208 C -0.10559 -0.15879 -0.10312 -0.15463 -0.10859 -0.16481 C -0.10976 -0.16713 -0.1108 -0.16944 -0.1121 -0.17129 C -0.11302 -0.17291 -0.11419 -0.17407 -0.11497 -0.17569 C -0.11562 -0.17662 -0.11614 -0.178 -0.11679 -0.17893 C -0.11783 -0.18055 -0.11914 -0.18171 -0.12031 -0.1831 C -0.12096 -0.18425 -0.12148 -0.18541 -0.122 -0.18657 C -0.12239 -0.18773 -0.12265 -0.18912 -0.12317 -0.18981 C -0.12421 -0.19166 -0.12552 -0.19259 -0.12669 -0.19421 C -0.12825 -0.19675 -0.12916 -0.20162 -0.13138 -0.20277 C -0.1319 -0.20324 -0.13255 -0.20347 -0.13307 -0.20393 C -0.13411 -0.20486 -0.13502 -0.20625 -0.13593 -0.20717 C -0.1375 -0.2081 -0.13906 -0.20856 -0.14062 -0.20925 C -0.14388 -0.21504 -0.14088 -0.21018 -0.14414 -0.21458 C -0.14921 -0.22152 -0.14492 -0.21643 -0.15 -0.22222 C -0.15104 -0.2243 -0.15182 -0.22662 -0.15286 -0.2287 C -0.15338 -0.22963 -0.15416 -0.22986 -0.15468 -0.23078 L -0.16106 -0.24259 L -0.16341 -0.24699 C -0.16393 -0.24791 -0.16471 -0.24884 -0.16523 -0.25023 C -0.16627 -0.25347 -0.16627 -0.2537 -0.16809 -0.25648 C -0.16888 -0.25763 -0.16966 -0.25856 -0.17031 -0.25972 C -0.17148 -0.26157 -0.17226 -0.26365 -0.1733 -0.26527 C -0.17421 -0.2662 -0.17526 -0.26643 -0.1763 -0.26736 C -0.18541 -0.27476 -0.17291 -0.26481 -0.1802 -0.27152 C -0.18125 -0.27245 -0.18229 -0.27314 -0.18333 -0.27384 C -0.18398 -0.27523 -0.18463 -0.27708 -0.18554 -0.27824 C -0.18841 -0.28217 -0.18776 -0.27824 -0.19023 -0.28472 C -0.19192 -0.28935 -0.1927 -0.29097 -0.19375 -0.2956 C -0.19388 -0.29652 -0.19388 -0.29791 -0.19427 -0.29884 C -0.19466 -0.29976 -0.19544 -0.30023 -0.19609 -0.30092 C -0.19661 -0.3037 -0.19687 -0.30578 -0.19778 -0.30833 C -0.19804 -0.30925 -0.19856 -0.30995 -0.19895 -0.31064 C -0.20013 -0.31666 -0.19869 -0.31111 -0.2013 -0.31713 C -0.2039 -0.32291 -0.20286 -0.32338 -0.20598 -0.32662 C -0.20651 -0.32731 -0.20716 -0.32754 -0.20768 -0.32777 C -0.2082 -0.32893 -0.20872 -0.33032 -0.2095 -0.33101 C -0.21041 -0.33194 -0.21132 -0.33171 -0.21237 -0.33217 C -0.21354 -0.33263 -0.21471 -0.33356 -0.21588 -0.33425 C -0.21653 -0.33472 -0.21718 -0.33472 -0.2177 -0.33541 L -0.2194 -0.3375 C -0.22252 -0.34606 -0.21835 -0.33564 -0.22226 -0.34282 C -0.22721 -0.35185 -0.22031 -0.3405 -0.22408 -0.3493 C -0.22447 -0.35023 -0.22513 -0.35069 -0.22578 -0.35138 C -0.22617 -0.35254 -0.22669 -0.35347 -0.22695 -0.35463 C -0.22773 -0.35763 -0.22708 -0.35833 -0.22864 -0.35995 C -0.22916 -0.36064 -0.22981 -0.36088 -0.23046 -0.36111 C -0.23112 -0.3618 -0.23177 -0.36226 -0.23216 -0.36319 C -0.23281 -0.36458 -0.23346 -0.36967 -0.23515 -0.3655 C -0.23541 -0.36458 -0.23515 -0.36319 -0.23515 -0.36226 " pathEditMode="relative" rAng="0" ptsTypes="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4.375E-6 0.00023 C -0.0026 -0.00393 -0.00546 -0.00856 -0.00768 -0.01296 C -0.00833 -0.01435 -0.00885 -0.01574 -0.0095 -0.01713 C -0.01354 -0.02569 -0.01757 -0.03217 -0.02109 -0.04167 C -0.02174 -0.04352 -0.02213 -0.04583 -0.02278 -0.04792 C -0.02369 -0.05046 -0.02487 -0.05278 -0.02565 -0.05532 C -0.03411 -0.08032 -0.02994 -0.0706 -0.03606 -0.08704 C -0.03671 -0.08842 -0.03737 -0.08981 -0.03776 -0.0912 C -0.03841 -0.09305 -0.03893 -0.09491 -0.03958 -0.09653 C -0.04023 -0.09815 -0.04088 -0.0993 -0.04127 -0.10092 C -0.0427 -0.10509 -0.04349 -0.11018 -0.04479 -0.11458 C -0.04622 -0.11898 -0.04947 -0.12731 -0.04947 -0.12708 C -0.04974 -0.12847 -0.0496 -0.12986 -0.05013 -0.13055 C -0.05104 -0.13194 -0.05351 -0.13241 -0.05351 -0.13217 C -0.05429 -0.13449 -0.05494 -0.13704 -0.05585 -0.13889 C -0.05638 -0.13981 -0.05716 -0.13935 -0.05755 -0.14004 C -0.05833 -0.1412 -0.05872 -0.14305 -0.05937 -0.14421 C -0.06028 -0.14606 -0.06132 -0.14768 -0.06237 -0.14954 C -0.06289 -0.15046 -0.06328 -0.15162 -0.06393 -0.15254 C -0.06484 -0.15393 -0.06953 -0.15995 -0.07096 -0.16319 C -0.07187 -0.16528 -0.07239 -0.16759 -0.0733 -0.16967 C -0.0746 -0.17222 -0.07591 -0.17454 -0.07734 -0.17685 C -0.07773 -0.17754 -0.07812 -0.17847 -0.07864 -0.17917 C -0.07903 -0.17986 -0.07968 -0.18032 -0.0802 -0.18125 C -0.08437 -0.18796 -0.08164 -0.18565 -0.08502 -0.18773 C -0.08528 -0.18912 -0.08541 -0.19074 -0.08606 -0.19167 C -0.08645 -0.19259 -0.08737 -0.19213 -0.08789 -0.19282 C -0.08828 -0.19352 -0.08841 -0.19514 -0.08893 -0.19606 C -0.08945 -0.19699 -0.09023 -0.19722 -0.09075 -0.19815 C -0.09153 -0.19977 -0.09218 -0.20185 -0.09309 -0.20347 C -0.09401 -0.20509 -0.09505 -0.20602 -0.09596 -0.20764 C -0.09726 -0.20972 -0.09817 -0.21204 -0.09947 -0.21412 C -0.09987 -0.21481 -0.10026 -0.21574 -0.10065 -0.2162 C -0.10351 -0.22014 -0.10208 -0.21852 -0.10468 -0.22129 C -0.10703 -0.22778 -0.10442 -0.22176 -0.10755 -0.22685 C -0.10859 -0.22847 -0.10976 -0.23009 -0.11041 -0.23217 C -0.1108 -0.23333 -0.11106 -0.23449 -0.11158 -0.23518 C -0.1121 -0.23588 -0.11289 -0.23588 -0.11328 -0.23611 C -0.11367 -0.23704 -0.11406 -0.23773 -0.11458 -0.23842 C -0.1151 -0.23889 -0.11588 -0.23866 -0.11627 -0.23935 C -0.11679 -0.24028 -0.11679 -0.2419 -0.11744 -0.24259 C -0.11835 -0.24375 -0.11953 -0.24398 -0.12031 -0.24491 C -0.12096 -0.24537 -0.12161 -0.24606 -0.12213 -0.24699 C -0.12291 -0.24838 -0.1233 -0.25046 -0.12447 -0.25092 L -0.12669 -0.25208 C -0.12734 -0.25324 -0.12786 -0.2544 -0.12851 -0.25532 C -0.12903 -0.25602 -0.12968 -0.25579 -0.1302 -0.25648 C -0.13072 -0.25717 -0.13099 -0.25856 -0.13138 -0.25972 C -0.13203 -0.26111 -0.13242 -0.2625 -0.13307 -0.26389 C -0.13346 -0.26458 -0.13398 -0.26504 -0.13424 -0.26597 C -0.13476 -0.26713 -0.13489 -0.26898 -0.13541 -0.27014 C -0.13593 -0.27129 -0.13867 -0.27454 -0.13945 -0.27546 C -0.14335 -0.28588 -0.1401 -0.27893 -0.14362 -0.28403 C -0.14583 -0.28727 -0.14349 -0.28518 -0.14648 -0.28704 C -0.14687 -0.28796 -0.14726 -0.28866 -0.14765 -0.28935 C -0.14804 -0.28981 -0.14882 -0.28958 -0.14934 -0.29028 C -0.15312 -0.2956 -0.14791 -0.2919 -0.15221 -0.29444 C -0.15286 -0.2956 -0.15338 -0.29676 -0.15403 -0.29768 C -0.15468 -0.29884 -0.15559 -0.29977 -0.15638 -0.30092 C -0.15703 -0.30162 -0.15755 -0.30231 -0.15807 -0.30301 C -0.16093 -0.30741 -0.15846 -0.30555 -0.16158 -0.30741 C -0.16263 -0.30903 -0.16302 -0.30995 -0.16445 -0.31134 C -0.16497 -0.3118 -0.16562 -0.31204 -0.16627 -0.3125 C -0.16666 -0.31366 -0.16705 -0.31458 -0.16731 -0.31574 C -0.16757 -0.31667 -0.16757 -0.31805 -0.16796 -0.31898 C -0.16822 -0.31991 -0.16875 -0.32037 -0.16914 -0.32106 C -0.1694 -0.32222 -0.1694 -0.32338 -0.16979 -0.32407 C -0.17044 -0.32616 -0.17239 -0.32917 -0.17369 -0.33055 C -0.17434 -0.33102 -0.175 -0.33125 -0.17552 -0.33171 C -0.17617 -0.33241 -0.17669 -0.33287 -0.17721 -0.33379 C -0.17773 -0.33472 -0.17786 -0.33634 -0.17838 -0.33704 C -0.17916 -0.33773 -0.17994 -0.33773 -0.18072 -0.33796 C -0.1819 -0.33842 -0.18307 -0.33935 -0.18424 -0.34004 L -0.18593 -0.34097 L -0.18776 -0.34213 C -0.18906 -0.34583 -0.18841 -0.34537 -0.19062 -0.34653 C -0.19205 -0.34722 -0.19518 -0.34861 -0.19518 -0.34838 C -0.19557 -0.3493 -0.19609 -0.34977 -0.19635 -0.35069 C -0.19674 -0.35162 -0.19661 -0.35278 -0.197 -0.3537 C -0.19752 -0.35463 -0.19817 -0.35509 -0.19869 -0.35579 C -0.19908 -0.35648 -0.19947 -0.35741 -0.19987 -0.3581 C -0.20039 -0.36065 -0.20039 -0.36204 -0.20156 -0.36342 C -0.20208 -0.36389 -0.20286 -0.36412 -0.20338 -0.36458 L -0.20442 -0.36736 " pathEditMode="relative" rAng="0" ptsTypes="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03FF2-CE03-43AB-81A6-01D413DE0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2" y="2907683"/>
            <a:ext cx="5360187" cy="35706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097D56-3D2C-49C0-B984-2394D862B8F3}"/>
              </a:ext>
            </a:extLst>
          </p:cNvPr>
          <p:cNvSpPr/>
          <p:nvPr/>
        </p:nvSpPr>
        <p:spPr>
          <a:xfrm>
            <a:off x="2477193" y="293717"/>
            <a:ext cx="2671156" cy="23220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67CA8-FB6D-4940-858E-0A626B296586}"/>
              </a:ext>
            </a:extLst>
          </p:cNvPr>
          <p:cNvSpPr/>
          <p:nvPr/>
        </p:nvSpPr>
        <p:spPr>
          <a:xfrm>
            <a:off x="5417128" y="293717"/>
            <a:ext cx="2671156" cy="23220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ction Button: Go to End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6EB28E-E445-4B05-85D2-0148190C1E55}"/>
              </a:ext>
            </a:extLst>
          </p:cNvPr>
          <p:cNvSpPr/>
          <p:nvPr/>
        </p:nvSpPr>
        <p:spPr>
          <a:xfrm>
            <a:off x="9874664" y="578469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man">
            <a:extLst>
              <a:ext uri="{FF2B5EF4-FFF2-40B4-BE49-F238E27FC236}">
                <a16:creationId xmlns:a16="http://schemas.microsoft.com/office/drawing/2014/main" id="{6415CF0D-AE18-4E99-8F42-810C50ADA0B1}"/>
              </a:ext>
            </a:extLst>
          </p:cNvPr>
          <p:cNvGrpSpPr/>
          <p:nvPr/>
        </p:nvGrpSpPr>
        <p:grpSpPr>
          <a:xfrm>
            <a:off x="6789885" y="2725441"/>
            <a:ext cx="1911985" cy="1983932"/>
            <a:chOff x="3393945" y="2521931"/>
            <a:chExt cx="1911985" cy="19839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99ECD6-7787-4F1E-8078-7417985FE1CB}"/>
                </a:ext>
              </a:extLst>
            </p:cNvPr>
            <p:cNvSpPr/>
            <p:nvPr/>
          </p:nvSpPr>
          <p:spPr>
            <a:xfrm>
              <a:off x="3393945" y="2521931"/>
              <a:ext cx="1911985" cy="19839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A6C77D4-76C5-4223-A020-EC7354106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2430" y="2704173"/>
              <a:ext cx="1698529" cy="1662581"/>
            </a:xfrm>
            <a:prstGeom prst="rect">
              <a:avLst/>
            </a:prstGeom>
          </p:spPr>
        </p:pic>
      </p:grpSp>
      <p:grpSp>
        <p:nvGrpSpPr>
          <p:cNvPr id="12" name="woman">
            <a:extLst>
              <a:ext uri="{FF2B5EF4-FFF2-40B4-BE49-F238E27FC236}">
                <a16:creationId xmlns:a16="http://schemas.microsoft.com/office/drawing/2014/main" id="{EF2AC531-2E68-4E52-A9FB-B992E56B8A96}"/>
              </a:ext>
            </a:extLst>
          </p:cNvPr>
          <p:cNvGrpSpPr/>
          <p:nvPr/>
        </p:nvGrpSpPr>
        <p:grpSpPr>
          <a:xfrm>
            <a:off x="6789885" y="4819075"/>
            <a:ext cx="1911985" cy="1983932"/>
            <a:chOff x="3393941" y="4678393"/>
            <a:chExt cx="1911985" cy="1983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ADF63C-E143-43C6-928F-486681127D56}"/>
                </a:ext>
              </a:extLst>
            </p:cNvPr>
            <p:cNvSpPr/>
            <p:nvPr/>
          </p:nvSpPr>
          <p:spPr>
            <a:xfrm>
              <a:off x="3393941" y="4678393"/>
              <a:ext cx="1911985" cy="19839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39B188-690F-450A-A0EA-FFF9777F9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729" y="4869704"/>
              <a:ext cx="1635932" cy="1601309"/>
            </a:xfrm>
            <a:prstGeom prst="rect">
              <a:avLst/>
            </a:prstGeom>
          </p:spPr>
        </p:pic>
      </p:grpSp>
      <p:grpSp>
        <p:nvGrpSpPr>
          <p:cNvPr id="15" name="drive">
            <a:extLst>
              <a:ext uri="{FF2B5EF4-FFF2-40B4-BE49-F238E27FC236}">
                <a16:creationId xmlns:a16="http://schemas.microsoft.com/office/drawing/2014/main" id="{8E87AC21-FF10-469E-BE7B-221727483711}"/>
              </a:ext>
            </a:extLst>
          </p:cNvPr>
          <p:cNvGrpSpPr/>
          <p:nvPr/>
        </p:nvGrpSpPr>
        <p:grpSpPr>
          <a:xfrm>
            <a:off x="8857905" y="4819075"/>
            <a:ext cx="2033517" cy="1982337"/>
            <a:chOff x="6937610" y="2637430"/>
            <a:chExt cx="2033517" cy="198233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7AB6D5-860B-40BE-BC1D-F0B78C386D5F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CD82D35-053A-420D-BB25-76945A8C2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  <p:grpSp>
        <p:nvGrpSpPr>
          <p:cNvPr id="18" name="run">
            <a:extLst>
              <a:ext uri="{FF2B5EF4-FFF2-40B4-BE49-F238E27FC236}">
                <a16:creationId xmlns:a16="http://schemas.microsoft.com/office/drawing/2014/main" id="{68557E2A-91DD-4A2E-B043-8A8DBE957D6D}"/>
              </a:ext>
            </a:extLst>
          </p:cNvPr>
          <p:cNvGrpSpPr/>
          <p:nvPr/>
        </p:nvGrpSpPr>
        <p:grpSpPr>
          <a:xfrm>
            <a:off x="8857902" y="2727036"/>
            <a:ext cx="2033517" cy="1982337"/>
            <a:chOff x="6937610" y="4773303"/>
            <a:chExt cx="2033517" cy="19823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53B8CF-56EC-46D6-A7DD-D1FD30DAA0FE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3DE41E0-D3D9-4443-892D-C122982C4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445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0.00764 L -0.00769 0.00764 L -0.02006 0.00602 C -0.02097 0.00579 -0.02188 0.00556 -0.02279 0.00509 C -0.02435 0.00417 -0.025 0.00278 -0.02644 0.00116 C -0.02709 0.00023 -0.02787 -0.00046 -0.02865 -0.00139 C -0.0293 -0.00208 -0.02982 -0.00324 -0.03047 -0.0037 C -0.03151 -0.00486 -0.03256 -0.00532 -0.0336 -0.00625 C -0.03607 -0.00833 -0.03868 -0.01088 -0.04089 -0.01342 C -0.04258 -0.01551 -0.04414 -0.01805 -0.04597 -0.01991 C -0.04662 -0.02083 -0.0474 -0.02153 -0.04818 -0.02245 C -0.04883 -0.02315 -0.04935 -0.02407 -0.05 -0.02477 C -0.05039 -0.02523 -0.05092 -0.02523 -0.05131 -0.02569 C -0.05274 -0.02685 -0.05365 -0.02893 -0.05495 -0.03055 C -0.05534 -0.03078 -0.05586 -0.03102 -0.05638 -0.03125 C -0.05677 -0.03217 -0.0573 -0.03264 -0.05769 -0.03379 C -0.05899 -0.0368 -0.05808 -0.03703 -0.06003 -0.03935 C -0.06042 -0.03981 -0.06094 -0.03981 -0.06133 -0.04004 C -0.06211 -0.04421 -0.06133 -0.04143 -0.06368 -0.04491 C -0.06407 -0.04583 -0.06446 -0.04676 -0.06498 -0.04745 C -0.06563 -0.04838 -0.06628 -0.04907 -0.0668 -0.04977 C -0.06732 -0.05069 -0.06771 -0.05162 -0.06823 -0.05231 C -0.06875 -0.05324 -0.06941 -0.05393 -0.07006 -0.05463 C -0.07071 -0.05555 -0.07162 -0.05602 -0.07227 -0.05717 C -0.0737 -0.05926 -0.075 -0.06203 -0.07631 -0.06435 C -0.07709 -0.06574 -0.078 -0.0669 -0.07865 -0.06852 C -0.07917 -0.06967 -0.07982 -0.07129 -0.08047 -0.07245 C -0.08464 -0.07986 -0.08099 -0.0706 -0.08503 -0.08125 C -0.08542 -0.08264 -0.08581 -0.08403 -0.08633 -0.08541 C -0.08698 -0.08703 -0.08802 -0.08842 -0.08868 -0.09028 C -0.09037 -0.09514 -0.0918 -0.10069 -0.09362 -0.10555 C -0.09935 -0.12106 -0.09297 -0.1044 -0.1 -0.12083 C -0.10157 -0.12453 -0.103 -0.12847 -0.10456 -0.13217 C -0.10534 -0.13403 -0.10599 -0.13611 -0.10677 -0.13796 C -0.10925 -0.14305 -0.11042 -0.14514 -0.11276 -0.15092 C -0.11394 -0.1537 -0.11524 -0.15671 -0.11628 -0.15972 C -0.11745 -0.16273 -0.11875 -0.16528 -0.11954 -0.16852 C -0.12058 -0.17291 -0.12097 -0.175 -0.12227 -0.17916 C -0.12266 -0.18055 -0.12305 -0.18194 -0.12357 -0.1831 C -0.12396 -0.18426 -0.12461 -0.18518 -0.125 -0.18634 C -0.12761 -0.19491 -0.12448 -0.18634 -0.12631 -0.19375 C -0.1267 -0.19514 -0.12735 -0.19629 -0.12774 -0.19768 C -0.13125 -0.21111 -0.12865 -0.20578 -0.13177 -0.21134 C -0.13412 -0.22199 -0.13112 -0.21018 -0.13399 -0.21782 C -0.13438 -0.21852 -0.13425 -0.21967 -0.13451 -0.22037 C -0.13516 -0.22222 -0.1362 -0.22315 -0.13724 -0.2243 C -0.14141 -0.23541 -0.13711 -0.22407 -0.14037 -0.23241 C -0.14076 -0.23333 -0.14089 -0.23426 -0.14128 -0.23495 C -0.14206 -0.23611 -0.14284 -0.23703 -0.14362 -0.23819 C -0.14454 -0.23958 -0.14545 -0.24143 -0.14636 -0.24305 C -0.14688 -0.24398 -0.14766 -0.24491 -0.14818 -0.24606 C -0.15144 -0.25578 -0.14727 -0.24398 -0.15183 -0.25509 C -0.16146 -0.2787 -0.153 -0.2581 -0.15951 -0.27778 C -0.16055 -0.28102 -0.16198 -0.28403 -0.16316 -0.28727 C -0.16849 -0.3037 -0.16342 -0.29074 -0.1681 -0.3044 C -0.17214 -0.31597 -0.17344 -0.31782 -0.17904 -0.33009 C -0.18008 -0.33264 -0.18138 -0.33472 -0.18217 -0.3375 C -0.18763 -0.35694 -0.18217 -0.33842 -0.18763 -0.3544 C -0.1905 -0.3625 -0.19258 -0.36852 -0.19454 -0.37708 C -0.19506 -0.3794 -0.19532 -0.38194 -0.19584 -0.38426 C -0.19636 -0.38634 -0.19714 -0.38796 -0.19766 -0.39004 C -0.20131 -0.40185 -0.19662 -0.38727 -0.20039 -0.40046 C -0.20261 -0.40833 -0.20079 -0.40092 -0.20313 -0.40787 C -0.20365 -0.40926 -0.20404 -0.41088 -0.20443 -0.4125 C -0.20482 -0.41389 -0.20508 -0.41528 -0.20534 -0.41666 C -0.2056 -0.41759 -0.20547 -0.41898 -0.20586 -0.41991 C -0.20612 -0.42083 -0.20677 -0.42129 -0.20717 -0.42222 C -0.20925 -0.42731 -0.2073 -0.42361 -0.2086 -0.42801 C -0.21094 -0.43588 -0.21029 -0.43426 -0.21263 -0.43842 C -0.21276 -0.43935 -0.21289 -0.44004 -0.21316 -0.44097 C -0.21368 -0.44305 -0.21485 -0.44676 -0.21589 -0.44907 C -0.21628 -0.45 -0.2168 -0.45116 -0.21719 -0.45208 C -0.21771 -0.45463 -0.21758 -0.45532 -0.21901 -0.45694 C -0.21941 -0.45741 -0.21993 -0.45764 -0.22032 -0.45787 C -0.22084 -0.45926 -0.22136 -0.46041 -0.22175 -0.4618 C -0.22214 -0.46366 -0.22214 -0.46574 -0.22266 -0.46759 C -0.22305 -0.46875 -0.22357 -0.46967 -0.22396 -0.47083 C -0.22448 -0.47199 -0.225 -0.47338 -0.22539 -0.47477 C -0.22865 -0.48518 -0.22422 -0.47106 -0.2267 -0.48125 C -0.22709 -0.48264 -0.22761 -0.48403 -0.22813 -0.48541 C -0.22839 -0.48634 -0.22865 -0.4875 -0.22904 -0.48866 C -0.22917 -0.48981 -0.22917 -0.49143 -0.22943 -0.49259 C -0.22969 -0.49352 -0.23047 -0.49398 -0.23086 -0.49491 C -0.23125 -0.49606 -0.23151 -0.49722 -0.23177 -0.49815 C -0.23191 -0.49907 -0.23204 -0.5 -0.23217 -0.50069 C -0.23256 -0.50208 -0.23321 -0.50324 -0.2336 -0.50463 C -0.23399 -0.50625 -0.23399 -0.5081 -0.23451 -0.50949 L -0.23542 -0.51273 C -0.23659 -0.52129 -0.2349 -0.51134 -0.23672 -0.51852 C -0.23711 -0.51991 -0.23724 -0.52176 -0.23763 -0.52338 C -0.23789 -0.52453 -0.23829 -0.52592 -0.23855 -0.52731 C -0.23868 -0.52824 -0.23881 -0.52893 -0.23907 -0.52986 C -0.23933 -0.53102 -0.23959 -0.53241 -0.23985 -0.53379 C -0.24024 -0.53495 -0.24063 -0.53588 -0.24076 -0.53703 C -0.24115 -0.53866 -0.24141 -0.54028 -0.24167 -0.5419 C -0.24206 -0.54328 -0.24232 -0.54467 -0.24258 -0.54583 C -0.2431 -0.54815 -0.2431 -0.54953 -0.24401 -0.55162 C -0.24441 -0.55254 -0.24493 -0.55324 -0.24532 -0.55393 C -0.24558 -0.55486 -0.24571 -0.55555 -0.24584 -0.55648 C -0.24597 -0.55741 -0.24597 -0.55856 -0.24623 -0.55972 C -0.24688 -0.5625 -0.24857 -0.56782 -0.24857 -0.56782 C -0.2487 -0.56898 -0.24883 -0.57037 -0.24896 -0.57176 C -0.24909 -0.57268 -0.24935 -0.57338 -0.24948 -0.5743 C -0.25039 -0.58241 -0.24922 -0.57731 -0.25079 -0.5831 C -0.25118 -0.5868 -0.25131 -0.59074 -0.2517 -0.59444 C -0.25235 -0.59953 -0.25196 -0.59699 -0.25261 -0.60162 C -0.25339 -0.6125 -0.25248 -0.60416 -0.25404 -0.61227 C -0.25417 -0.61319 -0.2543 -0.61435 -0.25443 -0.61551 C -0.25456 -0.6162 -0.25482 -0.6169 -0.25495 -0.61782 C -0.25508 -0.61921 -0.25521 -0.6206 -0.25534 -0.62176 C -0.2556 -0.62361 -0.25599 -0.625 -0.25625 -0.62662 C -0.2573 -0.63217 -0.25599 -0.62546 -0.25769 -0.6331 C -0.25782 -0.63403 -0.25795 -0.63472 -0.25808 -0.63565 C -0.2586 -0.64236 -0.25743 -0.6412 -0.26029 -0.6412 " pathEditMode="relative" ptsTypes="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268 L 0.00013 0.02268 C -0.00209 0.02176 -0.00417 0.02106 -0.00625 0.02014 C -0.00677 0.01991 -0.00716 0.01968 -0.00769 0.01944 C -0.00821 0.01898 -0.00886 0.01875 -0.00951 0.01852 C -0.01472 0.01643 -0.00912 0.01898 -0.01355 0.0169 C -0.01407 0.01643 -0.01446 0.01574 -0.01498 0.01528 C -0.01589 0.01458 -0.01771 0.01389 -0.01862 0.01366 C -0.01901 0.01319 -0.0194 0.0125 -0.01993 0.01204 C -0.02657 0.00671 -0.02136 0.01134 -0.02487 0.0088 C -0.02605 0.0081 -0.02709 0.00718 -0.02813 0.00648 C -0.02904 0.00579 -0.02995 0.00556 -0.03086 0.00486 C -0.03216 0.0037 -0.03451 0.00139 -0.03581 3.7037E-7 C -0.03646 -0.00069 -0.03698 -0.00185 -0.03763 -0.00255 C -0.03802 -0.00301 -0.03855 -0.00301 -0.03907 -0.00324 C -0.03985 -0.00394 -0.0405 -0.00486 -0.04128 -0.00579 C -0.04193 -0.00625 -0.04245 -0.00694 -0.0431 -0.00741 C -0.04349 -0.00764 -0.04401 -0.00787 -0.04453 -0.0081 C -0.04883 -0.01204 -0.04506 -0.00949 -0.04805 -0.01134 C -0.04857 -0.01181 -0.04909 -0.01227 -0.04948 -0.01296 C -0.04987 -0.01366 -0.04987 -0.01505 -0.05039 -0.01551 C -0.05131 -0.0162 -0.05248 -0.01597 -0.05352 -0.0162 C -0.05417 -0.01667 -0.05482 -0.01713 -0.05534 -0.01782 C -0.05599 -0.01852 -0.05651 -0.01991 -0.05716 -0.02037 C -0.05821 -0.02083 -0.05938 -0.02083 -0.06042 -0.02107 C -0.06185 -0.02245 -0.06328 -0.02454 -0.06498 -0.025 C -0.0681 -0.02616 -0.06641 -0.02546 -0.06993 -0.02755 C -0.07058 -0.02824 -0.07097 -0.0294 -0.07175 -0.02986 C -0.07396 -0.03148 -0.07852 -0.0331 -0.07852 -0.0331 C -0.07995 -0.03449 -0.08282 -0.03773 -0.08451 -0.03889 C -0.08581 -0.03982 -0.08724 -0.04028 -0.08855 -0.0412 C -0.09011 -0.04259 -0.09154 -0.04468 -0.0931 -0.04607 C -0.09401 -0.04699 -0.09493 -0.04769 -0.09584 -0.04861 C -0.09688 -0.04954 -0.09792 -0.05069 -0.09896 -0.05185 C -0.1 -0.05278 -0.10118 -0.05324 -0.10222 -0.05417 C -0.10287 -0.05486 -0.10339 -0.05602 -0.10404 -0.05671 C -0.10482 -0.05764 -0.10586 -0.0581 -0.10677 -0.05903 C -0.1073 -0.05972 -0.10756 -0.06088 -0.10808 -0.06157 C -0.10873 -0.06204 -0.10964 -0.06204 -0.11042 -0.06227 C -0.11563 -0.07153 -0.10899 -0.06065 -0.11719 -0.07037 C -0.11758 -0.07083 -0.1181 -0.07153 -0.11849 -0.07199 C -0.11914 -0.07269 -0.11966 -0.07384 -0.12032 -0.07431 C -0.1211 -0.075 -0.12188 -0.075 -0.12266 -0.07523 C -0.12435 -0.07755 -0.12552 -0.07917 -0.12761 -0.08079 C -0.12865 -0.08171 -0.12982 -0.08171 -0.13086 -0.08241 C -0.13151 -0.08287 -0.13203 -0.08357 -0.13269 -0.08403 C -0.13308 -0.08449 -0.1336 -0.08472 -0.13399 -0.08495 C -0.13451 -0.08542 -0.1349 -0.08611 -0.13542 -0.08657 C -0.13711 -0.08796 -0.13763 -0.08773 -0.13907 -0.08982 C -0.14011 -0.09144 -0.14102 -0.09375 -0.14219 -0.09537 C -0.14284 -0.0963 -0.14336 -0.09699 -0.14401 -0.09792 C -0.1444 -0.09838 -0.14493 -0.09884 -0.14532 -0.09954 C -0.14688 -0.10185 -0.14766 -0.10417 -0.14948 -0.10602 C -0.15052 -0.10694 -0.15157 -0.10764 -0.15261 -0.10833 C -0.15795 -0.12014 -0.14935 -0.10162 -0.1586 -0.11806 C -0.15925 -0.11944 -0.16003 -0.12083 -0.16081 -0.12199 C -0.16185 -0.12361 -0.16302 -0.12454 -0.16394 -0.12616 C -0.16498 -0.12778 -0.1655 -0.13009 -0.16628 -0.13171 C -0.16693 -0.13333 -0.16784 -0.13426 -0.16849 -0.13588 C -0.1694 -0.1375 -0.16993 -0.13982 -0.17084 -0.14144 C -0.17149 -0.14282 -0.1724 -0.14352 -0.17305 -0.14468 C -0.17383 -0.14583 -0.17435 -0.14722 -0.17487 -0.14884 C -0.17539 -0.15 -0.17565 -0.15162 -0.17631 -0.15278 C -0.17683 -0.15394 -0.17774 -0.1544 -0.17852 -0.15532 C -0.17904 -0.15579 -0.17943 -0.15625 -0.17995 -0.15694 C -0.18021 -0.15764 -0.18047 -0.15857 -0.18086 -0.15926 C -0.18164 -0.16088 -0.18269 -0.1625 -0.1836 -0.16412 L -0.1849 -0.16644 L -0.18802 -0.17222 C -0.18855 -0.17292 -0.18894 -0.17407 -0.18946 -0.17454 L -0.19076 -0.17616 C -0.19115 -0.17708 -0.19128 -0.17801 -0.19167 -0.1787 C -0.19206 -0.1794 -0.19258 -0.17963 -0.1931 -0.18032 C -0.19375 -0.18102 -0.19427 -0.18194 -0.19493 -0.18264 C -0.19597 -0.18403 -0.19779 -0.18588 -0.19896 -0.18681 C -0.19948 -0.18704 -0.19987 -0.18727 -0.20039 -0.1875 C -0.20078 -0.18796 -0.20118 -0.18889 -0.2017 -0.18912 C -0.20248 -0.18958 -0.20326 -0.18958 -0.20404 -0.19005 C -0.20443 -0.19028 -0.20495 -0.19051 -0.20534 -0.19074 C -0.20612 -0.1912 -0.2069 -0.1919 -0.20769 -0.19236 C -0.21094 -0.19444 -0.20664 -0.1912 -0.21211 -0.1956 C -0.21524 -0.19815 -0.21276 -0.19653 -0.21537 -0.19815 C -0.21602 -0.19884 -0.21641 -0.2 -0.21719 -0.20046 C -0.21784 -0.20093 -0.21875 -0.20093 -0.2194 -0.20139 C -0.22019 -0.20162 -0.22305 -0.20463 -0.22357 -0.20532 C -0.22409 -0.20602 -0.22435 -0.20694 -0.22487 -0.20764 C -0.22735 -0.21134 -0.22618 -0.20903 -0.22904 -0.2125 C -0.22982 -0.21366 -0.23047 -0.21458 -0.23125 -0.21574 C -0.23177 -0.21667 -0.23203 -0.21759 -0.23256 -0.21829 C -0.23308 -0.21875 -0.23347 -0.21875 -0.23399 -0.21898 C -0.23737 -0.225 -0.23308 -0.21759 -0.23711 -0.22384 C -0.23763 -0.22454 -0.23802 -0.22569 -0.23855 -0.22639 C -0.23907 -0.22685 -0.23972 -0.22685 -0.24037 -0.22708 C -0.24076 -0.22778 -0.24128 -0.22824 -0.24167 -0.2287 C -0.24219 -0.2294 -0.24245 -0.23056 -0.2431 -0.23125 C -0.24336 -0.23148 -0.24701 -0.23264 -0.24714 -0.23287 C -0.24792 -0.23357 -0.2487 -0.23449 -0.24948 -0.23519 C -0.24987 -0.23565 -0.25026 -0.23634 -0.25078 -0.23681 C -0.2517 -0.23773 -0.25352 -0.23819 -0.25443 -0.23843 C -0.25469 -0.23935 -0.25495 -0.24028 -0.25534 -0.24097 C -0.25573 -0.24144 -0.25625 -0.24144 -0.25664 -0.24167 C -0.25743 -0.24213 -0.25821 -0.24259 -0.25899 -0.24329 C -0.25964 -0.24398 -0.26016 -0.24514 -0.26081 -0.24583 C -0.26159 -0.24653 -0.26276 -0.24653 -0.26355 -0.24722 C -0.26498 -0.24884 -0.26641 -0.25116 -0.2681 -0.25208 L -0.27084 -0.2537 C -0.27214 -0.25741 -0.2711 -0.25532 -0.27305 -0.25787 C -0.27865 -0.26505 -0.27487 -0.26065 -0.27813 -0.26435 C -0.27839 -0.26505 -0.27865 -0.26597 -0.27891 -0.26667 C -0.27956 -0.26782 -0.28138 -0.26991 -0.28216 -0.27083 C -0.28516 -0.2787 -0.28047 -0.26644 -0.28438 -0.27639 C -0.28581 -0.28009 -0.28594 -0.28125 -0.28763 -0.2838 C -0.28802 -0.28426 -0.28855 -0.28472 -0.28894 -0.28542 C -0.28933 -0.28611 -0.28946 -0.28704 -0.28985 -0.28773 C -0.29089 -0.28958 -0.29466 -0.29352 -0.29532 -0.29421 C -0.29727 -0.29653 -0.29623 -0.29537 -0.29857 -0.29745 C -0.3017 -0.30579 -0.29662 -0.29329 -0.30131 -0.30139 C -0.30157 -0.30208 -0.30131 -0.30347 -0.3017 -0.30394 C -0.30235 -0.30486 -0.30326 -0.30509 -0.30391 -0.30556 C -0.30495 -0.30787 -0.30547 -0.30926 -0.30664 -0.31111 C -0.30716 -0.31181 -0.30756 -0.31227 -0.30808 -0.31273 C -0.30834 -0.31366 -0.3086 -0.31458 -0.30899 -0.31528 C -0.30951 -0.3162 -0.31029 -0.31667 -0.31081 -0.31759 C -0.3112 -0.31852 -0.31133 -0.31991 -0.31172 -0.32083 C -0.31211 -0.32176 -0.31263 -0.32245 -0.31302 -0.32338 C -0.31315 -0.32407 -0.31328 -0.325 -0.31355 -0.32569 C -0.31407 -0.32732 -0.31537 -0.32894 -0.31628 -0.32986 C -0.3168 -0.33032 -0.31745 -0.33079 -0.3181 -0.33148 C -0.31849 -0.33194 -0.31888 -0.33264 -0.3194 -0.3331 C -0.32032 -0.3338 -0.32123 -0.33403 -0.32214 -0.33472 C -0.32266 -0.33495 -0.32305 -0.33495 -0.32357 -0.33542 L -0.32435 -0.33611 " pathEditMode="relative" ptsTypes="AAAAAAAAAAAAAAAAAAA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en-AU" dirty="0"/>
              <a:t> is running?</a:t>
            </a:r>
          </a:p>
        </p:txBody>
      </p: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E20BB9-DD16-4B3D-AF06-6B443EE72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3" r="11812"/>
          <a:stretch/>
        </p:blipFill>
        <p:spPr>
          <a:xfrm>
            <a:off x="159489" y="3252080"/>
            <a:ext cx="3680576" cy="2336969"/>
          </a:xfrm>
          <a:prstGeom prst="rect">
            <a:avLst/>
          </a:prstGeom>
        </p:spPr>
      </p:pic>
      <p:grpSp>
        <p:nvGrpSpPr>
          <p:cNvPr id="20" name="dog">
            <a:extLst>
              <a:ext uri="{FF2B5EF4-FFF2-40B4-BE49-F238E27FC236}">
                <a16:creationId xmlns:a16="http://schemas.microsoft.com/office/drawing/2014/main" id="{6184C4C1-6B39-45F3-8509-E3E65D3BCD4E}"/>
              </a:ext>
            </a:extLst>
          </p:cNvPr>
          <p:cNvGrpSpPr/>
          <p:nvPr/>
        </p:nvGrpSpPr>
        <p:grpSpPr>
          <a:xfrm>
            <a:off x="4057818" y="2587296"/>
            <a:ext cx="2033517" cy="1982337"/>
            <a:chOff x="4744870" y="4773304"/>
            <a:chExt cx="2033517" cy="19823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610276-03CE-41F0-838D-53BAFE52EAF5}"/>
                </a:ext>
              </a:extLst>
            </p:cNvPr>
            <p:cNvSpPr/>
            <p:nvPr/>
          </p:nvSpPr>
          <p:spPr>
            <a:xfrm>
              <a:off x="4744870" y="4773304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83DDAE-2505-4539-AE7F-F4B9961EF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373" y="4883408"/>
              <a:ext cx="1790700" cy="1762125"/>
            </a:xfrm>
            <a:prstGeom prst="rect">
              <a:avLst/>
            </a:prstGeom>
          </p:spPr>
        </p:pic>
      </p:grpSp>
      <p:grpSp>
        <p:nvGrpSpPr>
          <p:cNvPr id="23" name="cat">
            <a:extLst>
              <a:ext uri="{FF2B5EF4-FFF2-40B4-BE49-F238E27FC236}">
                <a16:creationId xmlns:a16="http://schemas.microsoft.com/office/drawing/2014/main" id="{10863EBE-2C58-4605-9223-A21B9836648F}"/>
              </a:ext>
            </a:extLst>
          </p:cNvPr>
          <p:cNvGrpSpPr/>
          <p:nvPr/>
        </p:nvGrpSpPr>
        <p:grpSpPr>
          <a:xfrm>
            <a:off x="4057817" y="4735679"/>
            <a:ext cx="2033517" cy="1982337"/>
            <a:chOff x="4645923" y="2637430"/>
            <a:chExt cx="2033517" cy="198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C70C9E-B95B-4D79-909C-209E97749BFF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654BE6-1EDD-4D47-ABA2-F797743C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26" name="run">
            <a:extLst>
              <a:ext uri="{FF2B5EF4-FFF2-40B4-BE49-F238E27FC236}">
                <a16:creationId xmlns:a16="http://schemas.microsoft.com/office/drawing/2014/main" id="{6032F334-77CB-4044-9EFF-7BD106640D2D}"/>
              </a:ext>
            </a:extLst>
          </p:cNvPr>
          <p:cNvGrpSpPr/>
          <p:nvPr/>
        </p:nvGrpSpPr>
        <p:grpSpPr>
          <a:xfrm>
            <a:off x="6356390" y="2557748"/>
            <a:ext cx="2033517" cy="1982337"/>
            <a:chOff x="6937610" y="4773303"/>
            <a:chExt cx="2033517" cy="198233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5130BB6-4948-45D8-A0C8-18FFCC74D2A4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003EF39-FE29-46F0-8537-40350B28A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grpSp>
        <p:nvGrpSpPr>
          <p:cNvPr id="29" name="drive">
            <a:extLst>
              <a:ext uri="{FF2B5EF4-FFF2-40B4-BE49-F238E27FC236}">
                <a16:creationId xmlns:a16="http://schemas.microsoft.com/office/drawing/2014/main" id="{A5927565-3201-459C-B088-5D9D1C438A74}"/>
              </a:ext>
            </a:extLst>
          </p:cNvPr>
          <p:cNvGrpSpPr/>
          <p:nvPr/>
        </p:nvGrpSpPr>
        <p:grpSpPr>
          <a:xfrm>
            <a:off x="6356390" y="4735679"/>
            <a:ext cx="2033517" cy="1982337"/>
            <a:chOff x="6937610" y="2637430"/>
            <a:chExt cx="2033517" cy="198233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10C90A9-2C72-4ADD-93ED-4FAEC15C3AB0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FC6D069-E68A-46F1-AF85-77263C696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0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59 0.03588 L -0.01159 0.03588 C -0.0099 0.03356 -0.00808 0.03125 -0.00625 0.0294 C -0.00573 0.02893 -0.00521 0.02893 -0.00482 0.02847 C -0.00339 0.02639 -0.00235 0.02315 -0.00079 0.0213 C -0.00026 0.0206 0.00026 0.02014 0.00065 0.01968 C 0.00156 0.01805 0.00234 0.0162 0.00338 0.01481 C 0.0039 0.01389 0.00455 0.01319 0.0052 0.01227 C 0.00794 0.0081 0.00507 0.01088 0.00976 0.00509 C 0.01015 0.00463 0.01067 0.0044 0.01106 0.00417 C 0.01158 0.00347 0.01184 0.00255 0.0125 0.00185 C 0.01289 0.00139 0.01341 0.00162 0.0138 0.00093 C 0.0151 -0.00093 0.01614 -0.00347 0.01744 -0.00556 C 0.01836 -0.00671 0.0194 -0.00787 0.02018 -0.00949 C 0.02395 -0.0169 0.01875 -0.01065 0.02382 -0.01597 C 0.03046 -0.03218 0.02461 -0.01852 0.0302 -0.03056 C 0.03059 -0.03148 0.03099 -0.03264 0.03151 -0.0338 C 0.03281 -0.03634 0.03424 -0.03843 0.03567 -0.04097 C 0.03658 -0.04282 0.03737 -0.04491 0.03828 -0.04676 C 0.0388 -0.04745 0.03932 -0.04815 0.03971 -0.04907 C 0.0401 -0.04977 0.04023 -0.0507 0.04062 -0.05162 C 0.0414 -0.05324 0.04218 -0.05463 0.04283 -0.05648 C 0.04323 -0.05718 0.04349 -0.05787 0.04375 -0.0588 C 0.04466 -0.06157 0.04557 -0.06435 0.04648 -0.0669 C 0.04687 -0.06806 0.04739 -0.06898 0.04791 -0.07014 C 0.04882 -0.07245 0.04974 -0.075 0.05065 -0.07732 C 0.05104 -0.07847 0.05156 -0.0794 0.05195 -0.08056 C 0.05234 -0.08195 0.0526 -0.08333 0.05286 -0.08472 C 0.05351 -0.08704 0.0539 -0.08958 0.05468 -0.0919 C 0.05507 -0.09282 0.05573 -0.09352 0.05612 -0.09445 C 0.06028 -0.10509 0.05742 -0.09907 0.06067 -0.1088 C 0.06224 -0.11389 0.06158 -0.11042 0.06328 -0.11458 C 0.0651 -0.11852 0.06692 -0.12292 0.06836 -0.12755 C 0.07005 -0.1331 0.06953 -0.13195 0.07109 -0.13796 C 0.07148 -0.13958 0.072 -0.1412 0.07239 -0.14282 C 0.07461 -0.15208 0.072 -0.14352 0.07474 -0.15185 C 0.07487 -0.15347 0.07487 -0.15509 0.07513 -0.15648 C 0.07539 -0.15787 0.07617 -0.15857 0.07656 -0.15972 C 0.07695 -0.16111 0.07721 -0.1625 0.07747 -0.16389 C 0.0776 -0.16482 0.07773 -0.16597 0.07786 -0.16713 C 0.07812 -0.16852 0.07851 -0.16968 0.07877 -0.17107 C 0.07903 -0.17245 0.07903 -0.17384 0.07929 -0.17523 C 0.07942 -0.17616 0.07994 -0.17662 0.0802 -0.17755 C 0.08033 -0.17847 0.08046 -0.17917 0.08059 -0.18009 C 0.08138 -0.18333 0.08177 -0.1838 0.08294 -0.18727 C 0.0832 -0.18843 0.08359 -0.18935 0.08385 -0.19051 C 0.08424 -0.19259 0.08424 -0.19491 0.08476 -0.19699 C 0.08658 -0.20509 0.08489 -0.19722 0.08606 -0.20417 C 0.08632 -0.20602 0.08671 -0.20741 0.08698 -0.20903 C 0.08711 -0.20995 0.08737 -0.21065 0.08737 -0.21157 C 0.08763 -0.21273 0.08763 -0.21366 0.08789 -0.21482 C 0.08828 -0.21644 0.0888 -0.21806 0.08919 -0.21968 C 0.09205 -0.23171 0.08815 -0.21782 0.09153 -0.22847 C 0.09179 -0.22963 0.09218 -0.23056 0.09244 -0.23171 C 0.09257 -0.23264 0.09257 -0.23357 0.09283 -0.23426 C 0.09323 -0.23519 0.09375 -0.23588 0.09427 -0.23657 L 0.09609 -0.24468 C 0.09635 -0.24607 0.09648 -0.24745 0.097 -0.24884 C 0.09739 -0.24977 0.09791 -0.25093 0.0983 -0.25185 C 0.09895 -0.25347 0.09934 -0.25532 0.10013 -0.25671 L 0.10156 -0.25926 L 0.10247 -0.26412 C 0.1026 -0.26482 0.1026 -0.26574 0.10286 -0.26644 L 0.10429 -0.26968 C 0.10507 -0.27407 0.10416 -0.27014 0.10559 -0.27454 C 0.10599 -0.2757 0.10625 -0.27685 0.10651 -0.27778 C 0.10677 -0.2787 0.10716 -0.2794 0.10742 -0.28032 C 0.11106 -0.29329 0.10625 -0.27662 0.10885 -0.2875 C 0.10911 -0.28866 0.1108 -0.29259 0.11106 -0.29329 C 0.11158 -0.29468 0.11184 -0.29653 0.11237 -0.29792 C 0.11276 -0.29884 0.11341 -0.29907 0.1138 -0.29954 C 0.11497 -0.30139 0.11601 -0.30324 0.11692 -0.30532 C 0.11744 -0.30648 0.11783 -0.30764 0.11836 -0.30857 C 0.11875 -0.30926 0.11927 -0.30949 0.11966 -0.31019 C 0.12031 -0.31111 0.12083 -0.31227 0.12148 -0.31343 C 0.12226 -0.31458 0.12317 -0.31528 0.12382 -0.31667 C 0.12695 -0.32269 0.12408 -0.3206 0.12695 -0.32222 C 0.12734 -0.32315 0.1276 -0.32384 0.12786 -0.32477 C 0.12812 -0.32546 0.12812 -0.32639 0.12838 -0.32708 C 0.1289 -0.32847 0.12955 -0.32986 0.1302 -0.33125 C 0.13099 -0.33287 0.13216 -0.33403 0.13294 -0.33611 C 0.13346 -0.33773 0.13385 -0.33982 0.13476 -0.34097 C 0.13632 -0.34282 0.1358 -0.34167 0.13658 -0.34398 " pathEditMode="relative" ptsTypes="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3" y="362866"/>
            <a:ext cx="10515600" cy="1325563"/>
          </a:xfrm>
        </p:spPr>
        <p:txBody>
          <a:bodyPr/>
          <a:lstStyle/>
          <a:p>
            <a:r>
              <a:rPr lang="en-AU" dirty="0"/>
              <a:t>What is the dog </a:t>
            </a:r>
            <a:r>
              <a:rPr lang="en-AU" dirty="0">
                <a:highlight>
                  <a:srgbClr val="FFFF00"/>
                </a:highlight>
              </a:rPr>
              <a:t>doing</a:t>
            </a:r>
            <a:r>
              <a:rPr lang="en-AU" dirty="0"/>
              <a:t>?</a:t>
            </a:r>
          </a:p>
        </p:txBody>
      </p: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E20BB9-DD16-4B3D-AF06-6B443EE72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3" r="11812"/>
          <a:stretch/>
        </p:blipFill>
        <p:spPr>
          <a:xfrm>
            <a:off x="159489" y="3252080"/>
            <a:ext cx="3680576" cy="2336969"/>
          </a:xfrm>
          <a:prstGeom prst="rect">
            <a:avLst/>
          </a:prstGeom>
        </p:spPr>
      </p:pic>
      <p:grpSp>
        <p:nvGrpSpPr>
          <p:cNvPr id="20" name="dog">
            <a:extLst>
              <a:ext uri="{FF2B5EF4-FFF2-40B4-BE49-F238E27FC236}">
                <a16:creationId xmlns:a16="http://schemas.microsoft.com/office/drawing/2014/main" id="{6184C4C1-6B39-45F3-8509-E3E65D3BCD4E}"/>
              </a:ext>
            </a:extLst>
          </p:cNvPr>
          <p:cNvGrpSpPr/>
          <p:nvPr/>
        </p:nvGrpSpPr>
        <p:grpSpPr>
          <a:xfrm>
            <a:off x="4057818" y="2587296"/>
            <a:ext cx="2033517" cy="1982337"/>
            <a:chOff x="4744870" y="4773304"/>
            <a:chExt cx="2033517" cy="19823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610276-03CE-41F0-838D-53BAFE52EAF5}"/>
                </a:ext>
              </a:extLst>
            </p:cNvPr>
            <p:cNvSpPr/>
            <p:nvPr/>
          </p:nvSpPr>
          <p:spPr>
            <a:xfrm>
              <a:off x="4744870" y="4773304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83DDAE-2505-4539-AE7F-F4B9961EF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373" y="4883408"/>
              <a:ext cx="1790700" cy="1762125"/>
            </a:xfrm>
            <a:prstGeom prst="rect">
              <a:avLst/>
            </a:prstGeom>
          </p:spPr>
        </p:pic>
      </p:grpSp>
      <p:grpSp>
        <p:nvGrpSpPr>
          <p:cNvPr id="23" name="cat">
            <a:extLst>
              <a:ext uri="{FF2B5EF4-FFF2-40B4-BE49-F238E27FC236}">
                <a16:creationId xmlns:a16="http://schemas.microsoft.com/office/drawing/2014/main" id="{10863EBE-2C58-4605-9223-A21B9836648F}"/>
              </a:ext>
            </a:extLst>
          </p:cNvPr>
          <p:cNvGrpSpPr/>
          <p:nvPr/>
        </p:nvGrpSpPr>
        <p:grpSpPr>
          <a:xfrm>
            <a:off x="4057817" y="4735679"/>
            <a:ext cx="2033517" cy="1982337"/>
            <a:chOff x="4645923" y="2637430"/>
            <a:chExt cx="2033517" cy="198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C70C9E-B95B-4D79-909C-209E97749BFF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654BE6-1EDD-4D47-ABA2-F797743C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26" name="run">
            <a:extLst>
              <a:ext uri="{FF2B5EF4-FFF2-40B4-BE49-F238E27FC236}">
                <a16:creationId xmlns:a16="http://schemas.microsoft.com/office/drawing/2014/main" id="{6032F334-77CB-4044-9EFF-7BD106640D2D}"/>
              </a:ext>
            </a:extLst>
          </p:cNvPr>
          <p:cNvGrpSpPr/>
          <p:nvPr/>
        </p:nvGrpSpPr>
        <p:grpSpPr>
          <a:xfrm>
            <a:off x="6356390" y="2557748"/>
            <a:ext cx="2033517" cy="1982337"/>
            <a:chOff x="6937610" y="4773303"/>
            <a:chExt cx="2033517" cy="198233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5130BB6-4948-45D8-A0C8-18FFCC74D2A4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003EF39-FE29-46F0-8537-40350B28A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grpSp>
        <p:nvGrpSpPr>
          <p:cNvPr id="29" name="drive">
            <a:extLst>
              <a:ext uri="{FF2B5EF4-FFF2-40B4-BE49-F238E27FC236}">
                <a16:creationId xmlns:a16="http://schemas.microsoft.com/office/drawing/2014/main" id="{A5927565-3201-459C-B088-5D9D1C438A74}"/>
              </a:ext>
            </a:extLst>
          </p:cNvPr>
          <p:cNvGrpSpPr/>
          <p:nvPr/>
        </p:nvGrpSpPr>
        <p:grpSpPr>
          <a:xfrm>
            <a:off x="6356390" y="4735679"/>
            <a:ext cx="2033517" cy="1982337"/>
            <a:chOff x="6937610" y="2637430"/>
            <a:chExt cx="2033517" cy="198233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10C90A9-2C72-4ADD-93ED-4FAEC15C3AB0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FC6D069-E68A-46F1-AF85-77263C696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6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3704 L 0.00208 0.03704 C 0.0013 0.03403 0.00026 0.03125 -0.00026 0.02801 C -0.00156 0.01945 -0.00078 0.01597 -0.00156 0.00787 C -0.00196 0.00463 -0.00261 0.00139 -0.003 -0.00185 C -0.00495 -0.02037 -0.00287 -0.01227 -0.00521 -0.02037 C -0.00612 -0.02778 -0.00703 -0.03495 -0.00795 -0.04236 C -0.00847 -0.0463 -0.0086 -0.05046 -0.00938 -0.0544 L -0.01068 -0.0618 C -0.01081 -0.06389 -0.01081 -0.06597 -0.0112 -0.06805 C -0.01133 -0.06921 -0.01185 -0.06967 -0.01211 -0.0706 C -0.01263 -0.07338 -0.01302 -0.07662 -0.01341 -0.0794 C -0.01354 -0.08241 -0.01354 -0.08542 -0.01393 -0.08842 C -0.01406 -0.08958 -0.01472 -0.09051 -0.01485 -0.09167 C -0.01654 -0.12222 -0.0138 -0.1037 -0.01615 -0.11829 C -0.01628 -0.1206 -0.01628 -0.12315 -0.01654 -0.12546 C -0.0168 -0.12685 -0.01745 -0.12755 -0.01745 -0.1287 C -0.01797 -0.14259 -0.01771 -0.15625 -0.01797 -0.17014 C -0.01797 -0.17292 -0.0181 -0.17592 -0.01836 -0.17893 C -0.01849 -0.18009 -0.01901 -0.18102 -0.01927 -0.18217 C -0.01953 -0.18287 -0.01966 -0.1838 -0.01979 -0.18449 C -0.02018 -0.1868 -0.02071 -0.18889 -0.0211 -0.19097 C -0.02136 -0.1919 -0.02149 -0.19259 -0.02162 -0.19352 C -0.02188 -0.19491 -0.02266 -0.19815 -0.02292 -0.2 C -0.02318 -0.20116 -0.02318 -0.20278 -0.02344 -0.20393 C -0.0237 -0.20555 -0.02435 -0.20671 -0.02474 -0.2081 C -0.02487 -0.20926 -0.025 -0.21065 -0.02526 -0.21204 C -0.02539 -0.21319 -0.02552 -0.21412 -0.02565 -0.21528 C -0.02578 -0.21643 -0.02643 -0.22778 -0.02748 -0.23055 L -0.02839 -0.2331 C -0.02969 -0.24236 -0.02787 -0.23102 -0.02982 -0.23866 C -0.02995 -0.23981 -0.03008 -0.24097 -0.03021 -0.2419 C -0.03073 -0.24537 -0.0306 -0.24375 -0.03164 -0.24768 C -0.0319 -0.24907 -0.03268 -0.25231 -0.03295 -0.25417 C -0.03308 -0.25509 -0.03321 -0.25625 -0.03334 -0.25741 C -0.0336 -0.25833 -0.03399 -0.25903 -0.03425 -0.25972 C -0.03529 -0.26667 -0.03412 -0.25926 -0.03568 -0.2662 C -0.03607 -0.26782 -0.0362 -0.26944 -0.03659 -0.27106 C -0.03933 -0.28079 -0.03581 -0.26875 -0.03841 -0.27685 C -0.0388 -0.27824 -0.03946 -0.28102 -0.04024 -0.28241 C -0.04063 -0.2831 -0.04115 -0.28356 -0.04154 -0.28403 C -0.04167 -0.28472 -0.0418 -0.28565 -0.04206 -0.28634 C -0.04336 -0.29074 -0.04349 -0.29074 -0.04518 -0.29375 C -0.04571 -0.29745 -0.04623 -0.30046 -0.04662 -0.30417 C -0.04675 -0.30602 -0.04675 -0.3081 -0.04701 -0.30995 C -0.0474 -0.31227 -0.04792 -0.31481 -0.04844 -0.31713 L -0.04883 -0.31967 C -0.04896 -0.32037 -0.04922 -0.32106 -0.04935 -0.32199 C -0.04948 -0.32315 -0.04961 -0.32407 -0.04974 -0.32523 C -0.04987 -0.32662 -0.05013 -0.32917 -0.05013 -0.32917 " pathEditMode="relative" ptsTypes="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B15CF9-91ED-4192-8298-ECDCD0E005F6}"/>
              </a:ext>
            </a:extLst>
          </p:cNvPr>
          <p:cNvGrpSpPr/>
          <p:nvPr/>
        </p:nvGrpSpPr>
        <p:grpSpPr>
          <a:xfrm>
            <a:off x="615142" y="186401"/>
            <a:ext cx="8342826" cy="2520612"/>
            <a:chOff x="2161309" y="106209"/>
            <a:chExt cx="8342826" cy="25206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4A7734-1050-42D5-AB1B-9B8DA7D89566}"/>
                </a:ext>
              </a:extLst>
            </p:cNvPr>
            <p:cNvSpPr/>
            <p:nvPr/>
          </p:nvSpPr>
          <p:spPr>
            <a:xfrm>
              <a:off x="2161309" y="106209"/>
              <a:ext cx="8342826" cy="2520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079A80-BCD7-43FE-BCA7-D9528B7F38D2}"/>
                </a:ext>
              </a:extLst>
            </p:cNvPr>
            <p:cNvSpPr/>
            <p:nvPr/>
          </p:nvSpPr>
          <p:spPr>
            <a:xfrm>
              <a:off x="6633811" y="290613"/>
              <a:ext cx="2147581" cy="20636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4D0C86-3BE2-4AA4-899A-054C7239EB37}"/>
                </a:ext>
              </a:extLst>
            </p:cNvPr>
            <p:cNvSpPr/>
            <p:nvPr/>
          </p:nvSpPr>
          <p:spPr>
            <a:xfrm>
              <a:off x="3761015" y="290614"/>
              <a:ext cx="2147581" cy="206369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8" name="Action Button: Go to End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3011C7-E268-425A-98B7-2E13B93D327A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683B07-2564-4570-BBFB-C56AAB18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1" y="3258164"/>
            <a:ext cx="4116236" cy="2926387"/>
          </a:xfrm>
          <a:prstGeom prst="rect">
            <a:avLst/>
          </a:prstGeom>
        </p:spPr>
      </p:pic>
      <p:grpSp>
        <p:nvGrpSpPr>
          <p:cNvPr id="16" name="run">
            <a:extLst>
              <a:ext uri="{FF2B5EF4-FFF2-40B4-BE49-F238E27FC236}">
                <a16:creationId xmlns:a16="http://schemas.microsoft.com/office/drawing/2014/main" id="{B5584DE6-B001-42AA-81E6-BDEADAA2B1BA}"/>
              </a:ext>
            </a:extLst>
          </p:cNvPr>
          <p:cNvGrpSpPr/>
          <p:nvPr/>
        </p:nvGrpSpPr>
        <p:grpSpPr>
          <a:xfrm>
            <a:off x="7520172" y="2783218"/>
            <a:ext cx="2033517" cy="1982337"/>
            <a:chOff x="6937610" y="4773303"/>
            <a:chExt cx="2033517" cy="198233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3BA445-02E2-4A00-AC7B-BB78856F1A36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2607BB-8D7F-43D2-A4DB-C2005748C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B1E135-ADA5-4B26-B715-EFCCC719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279" y="2783218"/>
            <a:ext cx="1914310" cy="1950889"/>
          </a:xfrm>
          <a:prstGeom prst="rect">
            <a:avLst/>
          </a:prstGeom>
        </p:spPr>
      </p:pic>
      <p:grpSp>
        <p:nvGrpSpPr>
          <p:cNvPr id="22" name="Girl">
            <a:extLst>
              <a:ext uri="{FF2B5EF4-FFF2-40B4-BE49-F238E27FC236}">
                <a16:creationId xmlns:a16="http://schemas.microsoft.com/office/drawing/2014/main" id="{18CEC70E-2681-4ADB-9B38-BAEE7A777168}"/>
              </a:ext>
            </a:extLst>
          </p:cNvPr>
          <p:cNvGrpSpPr/>
          <p:nvPr/>
        </p:nvGrpSpPr>
        <p:grpSpPr>
          <a:xfrm>
            <a:off x="5204279" y="4836516"/>
            <a:ext cx="1903562" cy="1938068"/>
            <a:chOff x="3591471" y="4675518"/>
            <a:chExt cx="1903562" cy="1938068"/>
          </a:xfrm>
        </p:grpSpPr>
        <p:sp>
          <p:nvSpPr>
            <p:cNvPr id="23" name="Orange Sq">
              <a:extLst>
                <a:ext uri="{FF2B5EF4-FFF2-40B4-BE49-F238E27FC236}">
                  <a16:creationId xmlns:a16="http://schemas.microsoft.com/office/drawing/2014/main" id="{253EE8C4-F64E-49B7-B577-85DEEDFD3524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4" name="Girl Pic">
              <a:extLst>
                <a:ext uri="{FF2B5EF4-FFF2-40B4-BE49-F238E27FC236}">
                  <a16:creationId xmlns:a16="http://schemas.microsoft.com/office/drawing/2014/main" id="{6114C88F-37C1-479D-85D2-2890505E6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grpSp>
        <p:nvGrpSpPr>
          <p:cNvPr id="25" name="Ride">
            <a:extLst>
              <a:ext uri="{FF2B5EF4-FFF2-40B4-BE49-F238E27FC236}">
                <a16:creationId xmlns:a16="http://schemas.microsoft.com/office/drawing/2014/main" id="{754DDBB1-3626-4BBB-BEF9-029F1F20F9E8}"/>
              </a:ext>
            </a:extLst>
          </p:cNvPr>
          <p:cNvGrpSpPr/>
          <p:nvPr/>
        </p:nvGrpSpPr>
        <p:grpSpPr>
          <a:xfrm>
            <a:off x="7533479" y="4836516"/>
            <a:ext cx="2033517" cy="1982336"/>
            <a:chOff x="5693437" y="4675518"/>
            <a:chExt cx="1903562" cy="1938068"/>
          </a:xfrm>
        </p:grpSpPr>
        <p:sp>
          <p:nvSpPr>
            <p:cNvPr id="26" name="Yellow Sq">
              <a:extLst>
                <a:ext uri="{FF2B5EF4-FFF2-40B4-BE49-F238E27FC236}">
                  <a16:creationId xmlns:a16="http://schemas.microsoft.com/office/drawing/2014/main" id="{B49C56B4-F15F-4FE9-99E4-480387AE61E0}"/>
                </a:ext>
              </a:extLst>
            </p:cNvPr>
            <p:cNvSpPr/>
            <p:nvPr/>
          </p:nvSpPr>
          <p:spPr>
            <a:xfrm>
              <a:off x="5693437" y="4675518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7" name="Ride Pic">
              <a:extLst>
                <a:ext uri="{FF2B5EF4-FFF2-40B4-BE49-F238E27FC236}">
                  <a16:creationId xmlns:a16="http://schemas.microsoft.com/office/drawing/2014/main" id="{A03BC230-5811-4A9C-A7F9-84BD0450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1824" y="4835424"/>
              <a:ext cx="1594493" cy="1560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00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2407 L 0.01094 0.02407 C 0.01068 0.01991 0.01055 0.01597 0.01016 0.01204 C 0.01003 0.01065 0.00951 0.00949 0.00938 0.0081 C 0.00638 -0.01806 0.00925 -0.00695 0.00573 -0.01968 C 0.00521 -0.02408 0.00495 -0.02708 0.00417 -0.03148 C 0.00404 -0.03287 0.00365 -0.03403 0.00339 -0.03542 C 0.00313 -0.0375 0.00313 -0.03982 0.00274 -0.04213 C 0.00182 -0.04653 -0.00026 -0.05533 -0.00026 -0.05533 C -0.00052 -0.05833 -0.00065 -0.06134 -0.00104 -0.06458 C -0.0013 -0.06713 -0.00221 -0.06968 -0.00247 -0.07246 C -0.00273 -0.07454 -0.00299 -0.07685 -0.00325 -0.07894 C -0.00351 -0.08195 -0.00403 -0.09236 -0.00469 -0.09607 C -0.00534 -0.09931 -0.00625 -0.10232 -0.0069 -0.10533 C -0.01054 -0.12361 -0.00612 -0.10625 -0.01068 -0.12246 C -0.01094 -0.12477 -0.0112 -0.12685 -0.01146 -0.12917 C -0.01211 -0.13681 -0.01185 -0.13935 -0.01367 -0.1463 C -0.01445 -0.14954 -0.01575 -0.15232 -0.01653 -0.15556 C -0.01732 -0.15857 -0.01745 -0.16181 -0.0181 -0.16482 C -0.01849 -0.16713 -0.01914 -0.16921 -0.01953 -0.1713 C -0.02291 -0.19074 -0.02148 -0.19306 -0.02916 -0.21505 C -0.03047 -0.21852 -0.03164 -0.22199 -0.03294 -0.22546 C -0.03359 -0.22732 -0.0345 -0.22894 -0.03515 -0.23079 C -0.03581 -0.23287 -0.03594 -0.23519 -0.03659 -0.23727 C -0.0375 -0.24028 -0.03867 -0.24259 -0.03958 -0.24537 C -0.04062 -0.24838 -0.04153 -0.25139 -0.04258 -0.25463 C -0.04284 -0.25671 -0.04284 -0.25903 -0.04336 -0.26111 C -0.04388 -0.26343 -0.04479 -0.26551 -0.04557 -0.26783 C -0.04609 -0.26945 -0.04661 -0.2713 -0.047 -0.27292 C -0.04778 -0.27639 -0.04831 -0.28033 -0.04922 -0.28357 C -0.05117 -0.29005 -0.05599 -0.30208 -0.05599 -0.30208 C -0.06068 -0.32732 -0.05612 -0.30371 -0.05963 -0.3206 C -0.05989 -0.32176 -0.06002 -0.32315 -0.06041 -0.32454 C -0.06263 -0.33357 -0.06107 -0.32639 -0.06341 -0.3338 C -0.06419 -0.33634 -0.06484 -0.33889 -0.06562 -0.34167 C -0.06666 -0.3456 -0.06732 -0.34977 -0.06862 -0.35347 C -0.07031 -0.35857 -0.07265 -0.3632 -0.07448 -0.36806 C -0.07578 -0.37153 -0.07708 -0.375 -0.07825 -0.37871 C -0.08047 -0.38565 -0.08346 -0.39213 -0.08489 -0.39977 C -0.08698 -0.41088 -0.08828 -0.41829 -0.09153 -0.43009 L -0.09453 -0.44074 C -0.09531 -0.44329 -0.09596 -0.44607 -0.09674 -0.44861 C -0.09752 -0.4507 -0.09818 -0.45301 -0.09896 -0.45509 C -0.10039 -0.4588 -0.10208 -0.46204 -0.10351 -0.46574 C -0.10482 -0.46945 -0.10573 -0.47384 -0.10716 -0.47755 C -0.10963 -0.48357 -0.11315 -0.48843 -0.11536 -0.49468 C -0.11601 -0.49699 -0.11693 -0.49908 -0.11758 -0.50139 C -0.11797 -0.50255 -0.11797 -0.50417 -0.11836 -0.50533 C -0.11914 -0.5081 -0.12031 -0.51065 -0.12122 -0.5132 C -0.12174 -0.51458 -0.12213 -0.51597 -0.12278 -0.51713 C -0.12344 -0.51852 -0.12435 -0.51968 -0.125 -0.52107 C -0.12604 -0.52361 -0.12695 -0.52639 -0.12799 -0.52917 C -0.12956 -0.53333 -0.13164 -0.53773 -0.13385 -0.54097 C -0.13568 -0.54352 -0.13789 -0.54514 -0.13984 -0.54746 C -0.14114 -0.54908 -0.14232 -0.55116 -0.14349 -0.55278 C -0.14427 -0.55509 -0.14479 -0.55741 -0.14583 -0.55949 C -0.14635 -0.56065 -0.14739 -0.56088 -0.14804 -0.56204 C -0.14935 -0.56458 -0.15052 -0.56736 -0.15169 -0.56991 C -0.15286 -0.57639 -0.15208 -0.57408 -0.15612 -0.58056 C -0.15846 -0.58403 -0.16094 -0.5875 -0.16354 -0.58982 C -0.16432 -0.59051 -0.1651 -0.59074 -0.16575 -0.59121 C -0.16979 -0.60162 -0.16458 -0.58889 -0.16953 -0.59769 C -0.17044 -0.59931 -0.17083 -0.60139 -0.17174 -0.60301 C -0.17617 -0.61088 -0.17213 -0.59699 -0.17838 -0.61366 C -0.1789 -0.61482 -0.17956 -0.61621 -0.17995 -0.61759 C -0.18164 -0.62338 -0.17943 -0.61968 -0.18216 -0.62546 C -0.18281 -0.62685 -0.18372 -0.62801 -0.18437 -0.6294 C -0.18515 -0.63102 -0.18568 -0.6331 -0.18659 -0.63472 C -0.1875 -0.63634 -0.19049 -0.63982 -0.19179 -0.64121 C -0.19232 -0.64375 -0.19271 -0.64746 -0.19401 -0.64908 C -0.1944 -0.64977 -0.19505 -0.64908 -0.19544 -0.64908 L -0.19544 -0.64908 " pathEditMode="relative" ptsTypes="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0.02639 L 0.01081 0.02639 C 0.0095 0.02268 0.0082 0.01944 0.00703 0.01574 C 0.00443 0.00764 0.00482 0.00578 0.00182 -0.00023 C 0.00039 -0.00301 -0.00117 -0.00533 -0.00261 -0.00811 C -0.00365 -0.00973 -0.00456 -0.01181 -0.0056 -0.01343 C -0.00729 -0.01598 -0.00925 -0.01829 -0.01081 -0.0213 C -0.01172 -0.02292 -0.01211 -0.025 -0.01302 -0.02662 C -0.01406 -0.02824 -0.01563 -0.02894 -0.0168 -0.03056 C -0.0181 -0.03241 -0.01914 -0.03496 -0.02044 -0.03704 C -0.02136 -0.03866 -0.02253 -0.03959 -0.02344 -0.04098 C -0.02422 -0.04236 -0.02474 -0.04398 -0.02565 -0.04491 C -0.02748 -0.04699 -0.03021 -0.04815 -0.03229 -0.04908 C -0.03333 -0.04977 -0.03438 -0.0507 -0.03529 -0.05162 C -0.03607 -0.05232 -0.03672 -0.05348 -0.0375 -0.05417 C -0.04089 -0.05718 -0.04427 -0.06042 -0.04792 -0.06227 C -0.05182 -0.06412 -0.05378 -0.06505 -0.05755 -0.06736 C -0.05899 -0.06829 -0.06289 -0.07107 -0.06432 -0.07269 C -0.06563 -0.07431 -0.06667 -0.07639 -0.06797 -0.07801 C -0.06914 -0.0794 -0.07044 -0.08056 -0.07175 -0.08195 C -0.07474 -0.08542 -0.07761 -0.08912 -0.0806 -0.0926 C -0.08203 -0.09422 -0.0836 -0.09584 -0.08503 -0.09792 C -0.08724 -0.10093 -0.08958 -0.10394 -0.0918 -0.10718 C -0.09323 -0.10926 -0.09466 -0.11158 -0.09623 -0.11366 C -0.09792 -0.11598 -0.09961 -0.11806 -0.10143 -0.12037 C -0.10261 -0.12176 -0.10391 -0.12269 -0.10508 -0.12431 C -0.10846 -0.12848 -0.11146 -0.13311 -0.11471 -0.1375 L -0.12669 -0.15324 C -0.12917 -0.15672 -0.13151 -0.16065 -0.13412 -0.16389 C -0.13581 -0.16598 -0.13763 -0.16806 -0.13932 -0.17037 C -0.1405 -0.17223 -0.14167 -0.17408 -0.14297 -0.1757 C -0.14414 -0.17709 -0.14557 -0.17801 -0.14675 -0.17963 C -0.1556 -0.19283 -0.14818 -0.18496 -0.15638 -0.19561 C -0.15755 -0.19699 -0.15899 -0.19792 -0.16003 -0.19954 C -0.16172 -0.20186 -0.16289 -0.2051 -0.16458 -0.20741 C -0.16576 -0.20926 -0.16706 -0.21088 -0.16823 -0.21273 C -0.17031 -0.21598 -0.17201 -0.22014 -0.17422 -0.22315 C -0.17513 -0.22454 -0.1763 -0.22547 -0.17721 -0.22732 C -0.17878 -0.23056 -0.18008 -0.23426 -0.18164 -0.23773 C -0.18229 -0.23959 -0.18333 -0.24098 -0.18386 -0.24306 C -0.1849 -0.24676 -0.1862 -0.25162 -0.1875 -0.25486 C -0.19232 -0.26621 -0.18698 -0.24861 -0.19271 -0.2669 C -0.19414 -0.27107 -0.19531 -0.27547 -0.19649 -0.2801 C -0.19727 -0.28311 -0.19779 -0.28635 -0.1987 -0.28936 C -0.19948 -0.29213 -0.20065 -0.29445 -0.20169 -0.29723 C -0.20248 -0.29931 -0.20313 -0.30162 -0.20391 -0.30371 C -0.20443 -0.3051 -0.20495 -0.30625 -0.20534 -0.30764 C -0.20599 -0.30949 -0.20638 -0.31111 -0.2069 -0.31297 C -0.20716 -0.31436 -0.20716 -0.31574 -0.20755 -0.3169 C -0.2082 -0.31852 -0.20925 -0.31945 -0.2099 -0.32084 C -0.21068 -0.32292 -0.2112 -0.32547 -0.21211 -0.32755 C -0.21367 -0.33079 -0.21576 -0.33334 -0.21732 -0.33681 C -0.21797 -0.33843 -0.21862 -0.34051 -0.21953 -0.34213 C -0.22044 -0.34398 -0.2224 -0.34723 -0.2224 -0.34723 L -0.2224 -0.34723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91F6-AD2E-45F3-92AF-0539017C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939" y="5532437"/>
            <a:ext cx="10515600" cy="1325563"/>
          </a:xfrm>
        </p:spPr>
        <p:txBody>
          <a:bodyPr/>
          <a:lstStyle/>
          <a:p>
            <a:r>
              <a:rPr lang="en-AU" dirty="0"/>
              <a:t>The boy is riding.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25CED-D0D7-4DCB-9A10-C44E7ECAD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39" y="383864"/>
            <a:ext cx="4512154" cy="3207858"/>
          </a:xfrm>
          <a:prstGeom prst="rect">
            <a:avLst/>
          </a:prstGeom>
        </p:spPr>
      </p:pic>
      <p:grpSp>
        <p:nvGrpSpPr>
          <p:cNvPr id="5" name="Boy">
            <a:extLst>
              <a:ext uri="{FF2B5EF4-FFF2-40B4-BE49-F238E27FC236}">
                <a16:creationId xmlns:a16="http://schemas.microsoft.com/office/drawing/2014/main" id="{4DFE9E53-753E-4058-B1FA-D53D8FD9139A}"/>
              </a:ext>
            </a:extLst>
          </p:cNvPr>
          <p:cNvGrpSpPr/>
          <p:nvPr/>
        </p:nvGrpSpPr>
        <p:grpSpPr>
          <a:xfrm>
            <a:off x="3497336" y="3805817"/>
            <a:ext cx="1903562" cy="1938068"/>
            <a:chOff x="3600520" y="2570672"/>
            <a:chExt cx="1903562" cy="1938068"/>
          </a:xfrm>
        </p:grpSpPr>
        <p:sp>
          <p:nvSpPr>
            <p:cNvPr id="6" name="Orange Sq">
              <a:extLst>
                <a:ext uri="{FF2B5EF4-FFF2-40B4-BE49-F238E27FC236}">
                  <a16:creationId xmlns:a16="http://schemas.microsoft.com/office/drawing/2014/main" id="{A9E9F3DF-4298-440F-9FC4-AF019A9BFD52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Boy Pic">
              <a:extLst>
                <a:ext uri="{FF2B5EF4-FFF2-40B4-BE49-F238E27FC236}">
                  <a16:creationId xmlns:a16="http://schemas.microsoft.com/office/drawing/2014/main" id="{FAF06B48-BF38-454D-98ED-1299446E6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sp>
        <p:nvSpPr>
          <p:cNvPr id="14" name="Action Button: Go to End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3D60898-1A03-467B-AD09-819EE6B2A7FF}"/>
              </a:ext>
            </a:extLst>
          </p:cNvPr>
          <p:cNvSpPr/>
          <p:nvPr/>
        </p:nvSpPr>
        <p:spPr>
          <a:xfrm>
            <a:off x="10184545" y="237802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1" name="Ride">
            <a:extLst>
              <a:ext uri="{FF2B5EF4-FFF2-40B4-BE49-F238E27FC236}">
                <a16:creationId xmlns:a16="http://schemas.microsoft.com/office/drawing/2014/main" id="{341C95EF-4D2F-4955-AA7E-3AD43803D74E}"/>
              </a:ext>
            </a:extLst>
          </p:cNvPr>
          <p:cNvGrpSpPr/>
          <p:nvPr/>
        </p:nvGrpSpPr>
        <p:grpSpPr>
          <a:xfrm>
            <a:off x="5774345" y="3805817"/>
            <a:ext cx="2033517" cy="1982336"/>
            <a:chOff x="5693437" y="4675518"/>
            <a:chExt cx="1903562" cy="1938068"/>
          </a:xfrm>
        </p:grpSpPr>
        <p:sp>
          <p:nvSpPr>
            <p:cNvPr id="12" name="Yellow Sq">
              <a:extLst>
                <a:ext uri="{FF2B5EF4-FFF2-40B4-BE49-F238E27FC236}">
                  <a16:creationId xmlns:a16="http://schemas.microsoft.com/office/drawing/2014/main" id="{E49FCFD3-7095-49A1-8971-DB0762E29815}"/>
                </a:ext>
              </a:extLst>
            </p:cNvPr>
            <p:cNvSpPr/>
            <p:nvPr/>
          </p:nvSpPr>
          <p:spPr>
            <a:xfrm>
              <a:off x="5693437" y="4675518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3" name="Ride Pic">
              <a:extLst>
                <a:ext uri="{FF2B5EF4-FFF2-40B4-BE49-F238E27FC236}">
                  <a16:creationId xmlns:a16="http://schemas.microsoft.com/office/drawing/2014/main" id="{F86E8812-9864-45EF-8A01-D0EC7A263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1824" y="4835424"/>
              <a:ext cx="1594493" cy="1560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6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3.75E-6 0.00047 C -0.00195 -0.00046 -0.00377 -0.00023 -0.00546 -0.00092 C -0.00599 -0.00115 -0.00638 -0.00254 -0.0069 -0.00277 C -0.00768 -0.00347 -0.00833 -0.00347 -0.00911 -0.0037 C -0.01823 -0.01759 -0.00859 -0.00324 -0.01497 -0.01203 C -0.01549 -0.01273 -0.01614 -0.01388 -0.01679 -0.01458 C -0.01744 -0.0155 -0.01823 -0.01643 -0.01901 -0.01736 C -0.02513 -0.02777 -0.01796 -0.01875 -0.02487 -0.02662 C -0.02578 -0.02916 -0.02643 -0.03356 -0.02786 -0.03472 C -0.02929 -0.03611 -0.0306 -0.03703 -0.03203 -0.03865 C -0.03489 -0.04166 -0.03737 -0.04629 -0.04049 -0.04861 C -0.04179 -0.04953 -0.04323 -0.05023 -0.04453 -0.05115 C -0.05039 -0.05671 -0.0444 -0.0537 -0.04948 -0.05601 C -0.05013 -0.05648 -0.05052 -0.05717 -0.05117 -0.05787 C -0.05429 -0.05995 -0.05182 -0.05717 -0.05442 -0.05949 C -0.05507 -0.05995 -0.0556 -0.06087 -0.05612 -0.06134 C -0.05664 -0.0618 -0.05716 -0.0618 -0.05755 -0.06226 C -0.06315 -0.06712 -0.05612 -0.06134 -0.06067 -0.06597 C -0.06106 -0.06643 -0.06158 -0.06666 -0.06198 -0.06689 C -0.06263 -0.06782 -0.06315 -0.06898 -0.0638 -0.06967 C -0.06458 -0.0706 -0.06549 -0.07106 -0.06601 -0.07245 C -0.0664 -0.07314 -0.06653 -0.07453 -0.06692 -0.07523 C -0.06849 -0.078 -0.06914 -0.078 -0.07096 -0.0787 C -0.07291 -0.08125 -0.07343 -0.08263 -0.07552 -0.08425 C -0.07591 -0.08449 -0.0763 -0.08472 -0.07682 -0.08541 C -0.08151 -0.09467 -0.07513 -0.08194 -0.07955 -0.08981 C -0.0802 -0.09097 -0.0806 -0.09236 -0.08125 -0.09328 C -0.08203 -0.09444 -0.08281 -0.09467 -0.08346 -0.09513 C -0.08593 -0.10254 -0.08281 -0.09375 -0.0858 -0.1 C -0.08606 -0.10069 -0.08632 -0.10185 -0.08671 -0.10254 C -0.08737 -0.10393 -0.08841 -0.10625 -0.08932 -0.1074 C -0.09023 -0.1081 -0.09127 -0.1081 -0.09205 -0.10902 C -0.09583 -0.11435 -0.09101 -0.1081 -0.09479 -0.1118 C -0.09531 -0.11226 -0.0957 -0.11319 -0.09609 -0.11365 C -0.097 -0.11435 -0.09804 -0.11435 -0.09869 -0.11527 C -0.09961 -0.11643 -0.10026 -0.11736 -0.10104 -0.11805 C -0.10156 -0.11875 -0.10208 -0.11875 -0.10234 -0.11921 C -0.10286 -0.11967 -0.10325 -0.12037 -0.10377 -0.12083 C -0.10442 -0.12152 -0.10742 -0.12245 -0.10781 -0.12268 C -0.10859 -0.12361 -0.10937 -0.1243 -0.11002 -0.12546 C -0.11067 -0.12638 -0.11054 -0.12824 -0.11106 -0.12893 C -0.11119 -0.12986 -0.11185 -0.12962 -0.11224 -0.13009 C -0.11289 -0.13055 -0.11328 -0.13125 -0.11354 -0.13171 C -0.11393 -0.13333 -0.11549 -0.13773 -0.11588 -0.13842 C -0.1164 -0.13935 -0.11731 -0.14004 -0.1181 -0.1412 C -0.12148 -0.14976 -0.11796 -0.14166 -0.12304 -0.15023 C -0.12565 -0.15462 -0.12773 -0.16041 -0.13073 -0.16388 C -0.13216 -0.16574 -0.13372 -0.16712 -0.13515 -0.16944 C -0.13619 -0.17129 -0.13711 -0.17407 -0.13828 -0.17569 C -0.13919 -0.17754 -0.14062 -0.17847 -0.1414 -0.18032 C -0.15286 -0.20532 -0.13671 -0.17569 -0.14817 -0.19606 C -0.1483 -0.19699 -0.1483 -0.19837 -0.14869 -0.19884 C -0.14895 -0.19953 -0.14974 -0.19953 -0.15039 -0.19976 C -0.15273 -0.2 -0.1552 -0.20023 -0.15755 -0.20046 C -0.16054 -0.20231 -0.16601 -0.20532 -0.16783 -0.20787 C -0.16836 -0.20856 -0.16875 -0.20902 -0.16914 -0.20972 C -0.17031 -0.21087 -0.17148 -0.2118 -0.17239 -0.21342 C -0.17382 -0.21597 -0.17487 -0.21921 -0.17643 -0.22175 C -0.17708 -0.22291 -0.17825 -0.22337 -0.17916 -0.2243 C -0.17994 -0.22546 -0.1806 -0.22754 -0.18138 -0.22916 C -0.18203 -0.23032 -0.18281 -0.23148 -0.18359 -0.23263 C -0.18411 -0.23333 -0.18437 -0.23472 -0.18489 -0.23541 C -0.18554 -0.23634 -0.18619 -0.23726 -0.18671 -0.23819 C -0.18763 -0.24004 -0.18932 -0.24375 -0.18932 -0.24351 C -0.19049 -0.25 -0.18893 -0.24259 -0.19166 -0.24837 C -0.19414 -0.253 -0.18984 -0.2493 -0.19349 -0.25185 C -0.19427 -0.25324 -0.19583 -0.25601 -0.197 -0.2574 C -0.19935 -0.25995 -0.19921 -0.25972 -0.20104 -0.26087 C -0.20625 -0.27152 -0.19921 -0.2581 -0.20377 -0.26481 C -0.20442 -0.26574 -0.20481 -0.26736 -0.2056 -0.26828 C -0.20612 -0.26921 -0.20677 -0.27037 -0.20729 -0.27106 C -0.20781 -0.27175 -0.20833 -0.27222 -0.20872 -0.27291 C -0.20937 -0.27407 -0.20976 -0.27569 -0.21041 -0.27662 C -0.21093 -0.27731 -0.21145 -0.27754 -0.21185 -0.27847 L -0.2164 -0.2875 L -0.2181 -0.2912 C -0.21862 -0.29421 -0.21875 -0.29583 -0.21992 -0.29861 C -0.22018 -0.2993 -0.22083 -0.29976 -0.22122 -0.30046 C -0.22226 -0.30694 -0.22083 -0.2993 -0.22304 -0.30486 C -0.22343 -0.30601 -0.22356 -0.3074 -0.22395 -0.30879 C -0.22487 -0.31203 -0.22565 -0.31319 -0.22708 -0.31597 C -0.22825 -0.32337 -0.22656 -0.31481 -0.2289 -0.31944 C -0.23164 -0.32546 -0.22799 -0.32199 -0.23112 -0.32407 C -0.23242 -0.33217 -0.23007 -0.3199 -0.23333 -0.33078 C -0.23385 -0.33217 -0.23385 -0.33449 -0.23424 -0.33634 C -0.23463 -0.33726 -0.23476 -0.33842 -0.23515 -0.33981 C -0.23658 -0.3449 -0.23541 -0.3405 -0.23776 -0.34537 C -0.23828 -0.34606 -0.23841 -0.34745 -0.2388 -0.34814 C -0.23932 -0.34907 -0.23997 -0.34953 -0.24049 -0.35092 C -0.24179 -0.35324 -0.24114 -0.35439 -0.2427 -0.35625 C -0.24362 -0.35717 -0.24544 -0.3581 -0.24544 -0.35787 C -0.24661 -0.36134 -0.24583 -0.36064 -0.24713 -0.36064 " pathEditMode="relative" rAng="0" ptsTypes="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7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2407 L 0.01094 0.0243 C 0.01068 0.0199 0.01055 0.01597 0.01016 0.01203 C 0.01003 0.01064 0.00951 0.00949 0.00938 0.0081 C 0.00638 -0.01806 0.00925 -0.00695 0.00573 -0.01968 C 0.00521 -0.02408 0.00495 -0.02709 0.00417 -0.03149 C 0.00404 -0.03287 0.00365 -0.03403 0.00339 -0.03542 C 0.00313 -0.0375 0.00313 -0.03982 0.00274 -0.04213 C 0.00182 -0.04653 -0.00026 -0.05533 -0.00026 -0.0551 C -0.00052 -0.05834 -0.00065 -0.06135 -0.00104 -0.06459 C -0.0013 -0.06713 -0.00221 -0.06968 -0.00247 -0.07246 C -0.00273 -0.07454 -0.00299 -0.07686 -0.00325 -0.07894 C -0.00351 -0.08195 -0.00404 -0.09237 -0.00469 -0.09607 C -0.00534 -0.09931 -0.00625 -0.10232 -0.0069 -0.10533 C -0.01055 -0.12362 -0.00612 -0.10625 -0.01068 -0.12246 C -0.01094 -0.12477 -0.0112 -0.12686 -0.01146 -0.12917 C -0.01211 -0.13681 -0.01185 -0.13936 -0.01367 -0.1463 C -0.01445 -0.14954 -0.01575 -0.15232 -0.01654 -0.15556 C -0.01732 -0.15857 -0.01745 -0.16181 -0.0181 -0.16482 C -0.01849 -0.16713 -0.01914 -0.16922 -0.01953 -0.1713 C -0.02292 -0.19075 -0.02148 -0.19306 -0.02917 -0.21505 C -0.03047 -0.21852 -0.03164 -0.222 -0.03294 -0.22547 C -0.03359 -0.22732 -0.0345 -0.22894 -0.03516 -0.23079 C -0.03581 -0.23287 -0.03594 -0.23519 -0.03659 -0.23727 C -0.0375 -0.24028 -0.03867 -0.2426 -0.03958 -0.24537 C -0.04062 -0.24838 -0.04154 -0.25139 -0.04258 -0.25463 C -0.04284 -0.25672 -0.04284 -0.25903 -0.04336 -0.26112 C -0.04388 -0.26343 -0.04479 -0.26551 -0.04557 -0.26783 C -0.04609 -0.26945 -0.04661 -0.2713 -0.047 -0.27292 C -0.04779 -0.27639 -0.04831 -0.28033 -0.04922 -0.28357 C -0.05117 -0.29005 -0.05599 -0.30209 -0.05599 -0.30186 C -0.06068 -0.32732 -0.05612 -0.30371 -0.05963 -0.32061 C -0.05989 -0.32176 -0.06002 -0.32315 -0.06042 -0.32454 C -0.06263 -0.33357 -0.06107 -0.32639 -0.06341 -0.3338 C -0.06419 -0.33635 -0.06484 -0.33889 -0.06562 -0.34167 C -0.06667 -0.34561 -0.06732 -0.34977 -0.06862 -0.35348 C -0.07031 -0.35857 -0.07266 -0.3632 -0.07448 -0.36806 C -0.07578 -0.37153 -0.07708 -0.375 -0.07825 -0.37871 C -0.08047 -0.38565 -0.08346 -0.39213 -0.08489 -0.39977 C -0.08698 -0.41088 -0.08828 -0.41829 -0.09154 -0.4301 L -0.09453 -0.44075 C -0.09531 -0.44329 -0.09596 -0.44607 -0.09674 -0.44862 C -0.09752 -0.4507 -0.09818 -0.45301 -0.09896 -0.4551 C -0.10039 -0.4588 -0.10208 -0.46204 -0.10351 -0.46575 C -0.10482 -0.46945 -0.10573 -0.47385 -0.10716 -0.47755 C -0.10963 -0.48357 -0.11315 -0.48843 -0.11536 -0.49468 C -0.11601 -0.497 -0.11693 -0.49908 -0.11758 -0.50139 C -0.11797 -0.50255 -0.11797 -0.50417 -0.11836 -0.50533 C -0.11914 -0.50811 -0.12031 -0.51065 -0.12122 -0.5132 C -0.12174 -0.51459 -0.12213 -0.51598 -0.12279 -0.51713 C -0.12344 -0.51852 -0.12435 -0.51968 -0.125 -0.52107 C -0.12604 -0.52362 -0.12695 -0.52639 -0.12799 -0.52917 C -0.12956 -0.53334 -0.13164 -0.53774 -0.13385 -0.54098 C -0.13568 -0.54352 -0.13789 -0.54514 -0.13984 -0.54746 C -0.14114 -0.54908 -0.14232 -0.55116 -0.14349 -0.55278 C -0.14427 -0.5551 -0.14479 -0.55741 -0.14583 -0.5595 C -0.14635 -0.56065 -0.14739 -0.56088 -0.14805 -0.56204 C -0.14935 -0.56459 -0.15052 -0.56737 -0.15169 -0.56991 C -0.15286 -0.57639 -0.15208 -0.57408 -0.15612 -0.58056 C -0.15846 -0.58403 -0.16094 -0.5875 -0.16354 -0.58982 C -0.16432 -0.59051 -0.1651 -0.59075 -0.16575 -0.59121 C -0.16979 -0.60162 -0.16458 -0.58889 -0.16953 -0.59769 C -0.17044 -0.59931 -0.17083 -0.60139 -0.17174 -0.60301 C -0.17617 -0.61088 -0.17213 -0.597 -0.17838 -0.61366 C -0.17891 -0.61482 -0.17956 -0.61621 -0.17995 -0.6176 C -0.18164 -0.62338 -0.17943 -0.61968 -0.18216 -0.62547 C -0.18281 -0.62686 -0.18372 -0.62801 -0.18437 -0.6294 C -0.18516 -0.63102 -0.18568 -0.63311 -0.18659 -0.63473 C -0.1875 -0.63635 -0.19049 -0.63982 -0.1918 -0.64121 C -0.19232 -0.64375 -0.19271 -0.64746 -0.19401 -0.64908 C -0.1944 -0.64977 -0.19505 -0.64908 -0.19544 -0.64908 L -0.19544 -0.64885 " pathEditMode="relative" rAng="0" ptsTypes="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-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Who </a:t>
            </a:r>
            <a:r>
              <a:rPr lang="en-AU" dirty="0"/>
              <a:t>is riding?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18C22-1A88-402E-A31F-C0A346D99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0" y="2811090"/>
            <a:ext cx="3729017" cy="2651097"/>
          </a:xfrm>
          <a:prstGeom prst="rect">
            <a:avLst/>
          </a:prstGeom>
        </p:spPr>
      </p:pic>
      <p:grpSp>
        <p:nvGrpSpPr>
          <p:cNvPr id="5" name="Boy">
            <a:extLst>
              <a:ext uri="{FF2B5EF4-FFF2-40B4-BE49-F238E27FC236}">
                <a16:creationId xmlns:a16="http://schemas.microsoft.com/office/drawing/2014/main" id="{6620C0DD-13B7-42A0-ADFE-19B77CF22D1B}"/>
              </a:ext>
            </a:extLst>
          </p:cNvPr>
          <p:cNvGrpSpPr/>
          <p:nvPr/>
        </p:nvGrpSpPr>
        <p:grpSpPr>
          <a:xfrm>
            <a:off x="4112477" y="2587296"/>
            <a:ext cx="1903562" cy="1938068"/>
            <a:chOff x="3600520" y="2570672"/>
            <a:chExt cx="1903562" cy="1938068"/>
          </a:xfrm>
        </p:grpSpPr>
        <p:sp>
          <p:nvSpPr>
            <p:cNvPr id="6" name="Orange Sq">
              <a:extLst>
                <a:ext uri="{FF2B5EF4-FFF2-40B4-BE49-F238E27FC236}">
                  <a16:creationId xmlns:a16="http://schemas.microsoft.com/office/drawing/2014/main" id="{1B1C6202-9607-4195-8EC5-5140921D3A2F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Boy Pic">
              <a:extLst>
                <a:ext uri="{FF2B5EF4-FFF2-40B4-BE49-F238E27FC236}">
                  <a16:creationId xmlns:a16="http://schemas.microsoft.com/office/drawing/2014/main" id="{C19DCAE9-F401-4D99-A1DB-2F9226B46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grpSp>
        <p:nvGrpSpPr>
          <p:cNvPr id="8" name="Girl">
            <a:extLst>
              <a:ext uri="{FF2B5EF4-FFF2-40B4-BE49-F238E27FC236}">
                <a16:creationId xmlns:a16="http://schemas.microsoft.com/office/drawing/2014/main" id="{40F42C78-DD13-4E4B-B429-02AAC88A3C5B}"/>
              </a:ext>
            </a:extLst>
          </p:cNvPr>
          <p:cNvGrpSpPr/>
          <p:nvPr/>
        </p:nvGrpSpPr>
        <p:grpSpPr>
          <a:xfrm>
            <a:off x="4112477" y="4662266"/>
            <a:ext cx="1903562" cy="1938068"/>
            <a:chOff x="3591471" y="4675518"/>
            <a:chExt cx="1903562" cy="1938068"/>
          </a:xfrm>
        </p:grpSpPr>
        <p:sp>
          <p:nvSpPr>
            <p:cNvPr id="9" name="Orange Sq">
              <a:extLst>
                <a:ext uri="{FF2B5EF4-FFF2-40B4-BE49-F238E27FC236}">
                  <a16:creationId xmlns:a16="http://schemas.microsoft.com/office/drawing/2014/main" id="{0B7BE44C-5F43-436F-BAAA-CD272F53EEDA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0" name="Girl Pic">
              <a:extLst>
                <a:ext uri="{FF2B5EF4-FFF2-40B4-BE49-F238E27FC236}">
                  <a16:creationId xmlns:a16="http://schemas.microsoft.com/office/drawing/2014/main" id="{0804A3A0-3702-4C6C-B426-AF9BAD8E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9" name="run">
            <a:extLst>
              <a:ext uri="{FF2B5EF4-FFF2-40B4-BE49-F238E27FC236}">
                <a16:creationId xmlns:a16="http://schemas.microsoft.com/office/drawing/2014/main" id="{3CE127FD-317E-40D2-AFB6-2DF75EE17300}"/>
              </a:ext>
            </a:extLst>
          </p:cNvPr>
          <p:cNvGrpSpPr/>
          <p:nvPr/>
        </p:nvGrpSpPr>
        <p:grpSpPr>
          <a:xfrm>
            <a:off x="6210290" y="2579107"/>
            <a:ext cx="2033517" cy="1982337"/>
            <a:chOff x="6937610" y="4773303"/>
            <a:chExt cx="2033517" cy="19823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B68F52-7853-46C0-9929-FDC1DECFD733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46A495D-2E5F-4B9B-94D2-A23F39879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grpSp>
        <p:nvGrpSpPr>
          <p:cNvPr id="22" name="Ride">
            <a:extLst>
              <a:ext uri="{FF2B5EF4-FFF2-40B4-BE49-F238E27FC236}">
                <a16:creationId xmlns:a16="http://schemas.microsoft.com/office/drawing/2014/main" id="{294C063C-745A-4064-9083-BCEDF6A6D982}"/>
              </a:ext>
            </a:extLst>
          </p:cNvPr>
          <p:cNvGrpSpPr/>
          <p:nvPr/>
        </p:nvGrpSpPr>
        <p:grpSpPr>
          <a:xfrm>
            <a:off x="6198219" y="4662266"/>
            <a:ext cx="2033517" cy="1982336"/>
            <a:chOff x="5693437" y="4675518"/>
            <a:chExt cx="1903562" cy="1938068"/>
          </a:xfrm>
        </p:grpSpPr>
        <p:sp>
          <p:nvSpPr>
            <p:cNvPr id="23" name="Yellow Sq">
              <a:extLst>
                <a:ext uri="{FF2B5EF4-FFF2-40B4-BE49-F238E27FC236}">
                  <a16:creationId xmlns:a16="http://schemas.microsoft.com/office/drawing/2014/main" id="{B0EED4B8-E2DA-476D-B287-D42BE8677DB9}"/>
                </a:ext>
              </a:extLst>
            </p:cNvPr>
            <p:cNvSpPr/>
            <p:nvPr/>
          </p:nvSpPr>
          <p:spPr>
            <a:xfrm>
              <a:off x="5693437" y="4675518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4" name="Ride Pic">
              <a:extLst>
                <a:ext uri="{FF2B5EF4-FFF2-40B4-BE49-F238E27FC236}">
                  <a16:creationId xmlns:a16="http://schemas.microsoft.com/office/drawing/2014/main" id="{794ADAD8-0909-4CA2-98BA-430CF3D10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1824" y="4835424"/>
              <a:ext cx="1594493" cy="1560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1481 L -0.00039 0.01481 C 0.00118 0.0125 0.00274 0.01018 0.00443 0.00833 C 0.00495 0.00764 0.00573 0.00787 0.00625 0.00717 C 0.0112 0.00069 0.00638 0.00417 0.01042 0.00185 C 0.01407 -0.00463 0.01211 -0.00301 0.01589 -0.00463 C 0.01667 -0.00533 0.01745 -0.00602 0.01836 -0.00671 C 0.01888 -0.00741 0.01941 -0.00833 0.02006 -0.00903 C 0.02123 -0.00996 0.02266 -0.00996 0.0237 -0.01111 L 0.02735 -0.01551 C 0.028 -0.01621 0.02852 -0.0169 0.02917 -0.01759 L 0.03165 -0.01968 C 0.03204 -0.02037 0.03243 -0.0213 0.03282 -0.02176 C 0.03334 -0.02269 0.03425 -0.02292 0.03464 -0.02408 C 0.03529 -0.02593 0.0349 -0.02894 0.03581 -0.03056 C 0.03685 -0.03218 0.03829 -0.03357 0.03881 -0.03588 C 0.03933 -0.03727 0.03972 -0.03866 0.04011 -0.04005 C 0.04037 -0.04121 0.04024 -0.04259 0.04063 -0.04329 C 0.04115 -0.04445 0.04193 -0.04491 0.04245 -0.0456 C 0.04271 -0.04653 0.04271 -0.04769 0.0431 -0.04884 C 0.04336 -0.04954 0.04402 -0.05023 0.04428 -0.05093 C 0.0474 -0.05764 0.04375 -0.05116 0.04675 -0.05625 C 0.04688 -0.05741 0.04701 -0.05857 0.04727 -0.05949 C 0.04818 -0.06181 0.04974 -0.06273 0.05092 -0.06389 C 0.05248 -0.06783 0.05248 -0.06806 0.05456 -0.07246 C 0.05495 -0.07315 0.05534 -0.07384 0.05586 -0.07454 C 0.05638 -0.07546 0.05704 -0.07593 0.05756 -0.07662 C 0.05808 -0.0794 0.05847 -0.08195 0.05938 -0.08426 C 0.0599 -0.08542 0.06068 -0.08634 0.0612 -0.0875 C 0.06146 -0.08866 0.06159 -0.08958 0.06185 -0.09074 C 0.0625 -0.09306 0.06485 -0.09792 0.0655 -0.09931 C 0.06563 -0.10046 0.06589 -0.10139 0.06602 -0.10255 C 0.06628 -0.1044 0.06628 -0.10625 0.06667 -0.10787 C 0.06706 -0.10926 0.06797 -0.10996 0.06849 -0.11111 C 0.06902 -0.11204 0.06941 -0.1132 0.06967 -0.11435 C 0.07019 -0.11621 0.07045 -0.11806 0.07097 -0.11968 C 0.07123 -0.12083 0.07175 -0.12176 0.07214 -0.12292 C 0.07357 -0.12801 0.07162 -0.1257 0.07461 -0.13148 C 0.07527 -0.13287 0.07618 -0.13357 0.07696 -0.13472 C 0.078 -0.13658 0.07904 -0.13843 0.07995 -0.14028 C 0.08034 -0.14375 0.0806 -0.14746 0.08125 -0.15093 C 0.08138 -0.15208 0.08217 -0.15301 0.08243 -0.15417 C 0.08321 -0.15741 0.08373 -0.16273 0.08477 -0.16597 C 0.08568 -0.16875 0.08698 -0.17083 0.0879 -0.17361 C 0.08881 -0.17662 0.08946 -0.17986 0.09024 -0.1831 C 0.09076 -0.18496 0.09089 -0.18681 0.09154 -0.18866 C 0.0918 -0.18935 0.09232 -0.18982 0.09271 -0.19074 C 0.09688 -0.20185 0.09362 -0.19421 0.09636 -0.20371 C 0.09688 -0.20556 0.0974 -0.20741 0.09818 -0.20903 C 0.09844 -0.20996 0.09909 -0.21042 0.09935 -0.21111 C 0.10053 -0.21435 0.10118 -0.21783 0.10235 -0.22083 C 0.10287 -0.22222 0.10365 -0.22292 0.10417 -0.22408 C 0.10469 -0.225 0.10495 -0.22639 0.10534 -0.22732 C 0.10638 -0.2294 0.10743 -0.23148 0.10847 -0.2338 C 0.1125 -0.24306 0.10482 -0.22778 0.11263 -0.24352 C 0.12058 -0.25926 0.10899 -0.23588 0.11628 -0.24884 C 0.11706 -0.25 0.11745 -0.25162 0.1181 -0.25301 C 0.11875 -0.25648 0.11862 -0.25648 0.11993 -0.25949 C 0.12032 -0.26042 0.12084 -0.26088 0.1211 -0.26181 C 0.12201 -0.26389 0.12279 -0.26597 0.12357 -0.26806 C 0.12396 -0.26921 0.12409 -0.2706 0.12474 -0.2713 C 0.1254 -0.27222 0.12605 -0.27269 0.12657 -0.27361 C 0.12852 -0.27639 0.12722 -0.27523 0.12904 -0.27894 C 0.12995 -0.28079 0.13204 -0.28426 0.13204 -0.28426 L 0.13386 -0.29398 C 0.13399 -0.29514 0.13399 -0.2963 0.13438 -0.29722 L 0.13568 -0.29931 C 0.13581 -0.30046 0.13607 -0.30139 0.1362 -0.30255 C 0.13646 -0.30394 0.13646 -0.30556 0.13685 -0.30695 C 0.13737 -0.30926 0.13829 -0.31042 0.13933 -0.31227 C 0.14089 -0.32361 0.13855 -0.30972 0.14167 -0.31991 C 0.14206 -0.32107 0.14206 -0.32269 0.14232 -0.32408 C 0.14271 -0.32662 0.14336 -0.32894 0.14349 -0.33171 C 0.14362 -0.3338 0.14349 -0.33588 0.14349 -0.33796 " pathEditMode="relative" ptsTypes="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he </a:t>
            </a:r>
            <a:r>
              <a:rPr lang="en-AU" dirty="0">
                <a:highlight>
                  <a:srgbClr val="FFFF00"/>
                </a:highlight>
              </a:rPr>
              <a:t>doing?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18C22-1A88-402E-A31F-C0A346D99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2928306"/>
            <a:ext cx="3824399" cy="2718907"/>
          </a:xfrm>
          <a:prstGeom prst="rect">
            <a:avLst/>
          </a:prstGeom>
        </p:spPr>
      </p:pic>
      <p:grpSp>
        <p:nvGrpSpPr>
          <p:cNvPr id="5" name="Boy">
            <a:extLst>
              <a:ext uri="{FF2B5EF4-FFF2-40B4-BE49-F238E27FC236}">
                <a16:creationId xmlns:a16="http://schemas.microsoft.com/office/drawing/2014/main" id="{6620C0DD-13B7-42A0-ADFE-19B77CF22D1B}"/>
              </a:ext>
            </a:extLst>
          </p:cNvPr>
          <p:cNvGrpSpPr/>
          <p:nvPr/>
        </p:nvGrpSpPr>
        <p:grpSpPr>
          <a:xfrm>
            <a:off x="4112477" y="2587296"/>
            <a:ext cx="1903562" cy="1938068"/>
            <a:chOff x="3600520" y="2570672"/>
            <a:chExt cx="1903562" cy="1938068"/>
          </a:xfrm>
        </p:grpSpPr>
        <p:sp>
          <p:nvSpPr>
            <p:cNvPr id="6" name="Orange Sq">
              <a:extLst>
                <a:ext uri="{FF2B5EF4-FFF2-40B4-BE49-F238E27FC236}">
                  <a16:creationId xmlns:a16="http://schemas.microsoft.com/office/drawing/2014/main" id="{1B1C6202-9607-4195-8EC5-5140921D3A2F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Boy Pic">
              <a:extLst>
                <a:ext uri="{FF2B5EF4-FFF2-40B4-BE49-F238E27FC236}">
                  <a16:creationId xmlns:a16="http://schemas.microsoft.com/office/drawing/2014/main" id="{C19DCAE9-F401-4D99-A1DB-2F9226B46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grpSp>
        <p:nvGrpSpPr>
          <p:cNvPr id="8" name="Girl">
            <a:extLst>
              <a:ext uri="{FF2B5EF4-FFF2-40B4-BE49-F238E27FC236}">
                <a16:creationId xmlns:a16="http://schemas.microsoft.com/office/drawing/2014/main" id="{40F42C78-DD13-4E4B-B429-02AAC88A3C5B}"/>
              </a:ext>
            </a:extLst>
          </p:cNvPr>
          <p:cNvGrpSpPr/>
          <p:nvPr/>
        </p:nvGrpSpPr>
        <p:grpSpPr>
          <a:xfrm>
            <a:off x="4112477" y="4662266"/>
            <a:ext cx="1903562" cy="1938068"/>
            <a:chOff x="3591471" y="4675518"/>
            <a:chExt cx="1903562" cy="1938068"/>
          </a:xfrm>
        </p:grpSpPr>
        <p:sp>
          <p:nvSpPr>
            <p:cNvPr id="9" name="Orange Sq">
              <a:extLst>
                <a:ext uri="{FF2B5EF4-FFF2-40B4-BE49-F238E27FC236}">
                  <a16:creationId xmlns:a16="http://schemas.microsoft.com/office/drawing/2014/main" id="{0B7BE44C-5F43-436F-BAAA-CD272F53EEDA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0" name="Girl Pic">
              <a:extLst>
                <a:ext uri="{FF2B5EF4-FFF2-40B4-BE49-F238E27FC236}">
                  <a16:creationId xmlns:a16="http://schemas.microsoft.com/office/drawing/2014/main" id="{0804A3A0-3702-4C6C-B426-AF9BAD8E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9" name="run">
            <a:extLst>
              <a:ext uri="{FF2B5EF4-FFF2-40B4-BE49-F238E27FC236}">
                <a16:creationId xmlns:a16="http://schemas.microsoft.com/office/drawing/2014/main" id="{A76F194C-8D06-40F3-AD9C-56BB8016E55B}"/>
              </a:ext>
            </a:extLst>
          </p:cNvPr>
          <p:cNvGrpSpPr/>
          <p:nvPr/>
        </p:nvGrpSpPr>
        <p:grpSpPr>
          <a:xfrm>
            <a:off x="6210290" y="2579107"/>
            <a:ext cx="2033517" cy="1982337"/>
            <a:chOff x="6937610" y="4773303"/>
            <a:chExt cx="2033517" cy="19823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B70D2F-5D75-40A5-9B34-29A01974EEC2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B0923F-C1A1-4A6D-8726-AC1B469C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grpSp>
        <p:nvGrpSpPr>
          <p:cNvPr id="22" name="Ride">
            <a:extLst>
              <a:ext uri="{FF2B5EF4-FFF2-40B4-BE49-F238E27FC236}">
                <a16:creationId xmlns:a16="http://schemas.microsoft.com/office/drawing/2014/main" id="{00AE73C1-66EE-407D-830C-BB1540B0C087}"/>
              </a:ext>
            </a:extLst>
          </p:cNvPr>
          <p:cNvGrpSpPr/>
          <p:nvPr/>
        </p:nvGrpSpPr>
        <p:grpSpPr>
          <a:xfrm>
            <a:off x="6198219" y="4662266"/>
            <a:ext cx="2033517" cy="1982336"/>
            <a:chOff x="5693437" y="4675518"/>
            <a:chExt cx="1903562" cy="1938068"/>
          </a:xfrm>
        </p:grpSpPr>
        <p:sp>
          <p:nvSpPr>
            <p:cNvPr id="23" name="Yellow Sq">
              <a:extLst>
                <a:ext uri="{FF2B5EF4-FFF2-40B4-BE49-F238E27FC236}">
                  <a16:creationId xmlns:a16="http://schemas.microsoft.com/office/drawing/2014/main" id="{B41B4B27-115C-4C55-9BBC-54A9107C09A6}"/>
                </a:ext>
              </a:extLst>
            </p:cNvPr>
            <p:cNvSpPr/>
            <p:nvPr/>
          </p:nvSpPr>
          <p:spPr>
            <a:xfrm>
              <a:off x="5693437" y="4675518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4" name="Ride Pic">
              <a:extLst>
                <a:ext uri="{FF2B5EF4-FFF2-40B4-BE49-F238E27FC236}">
                  <a16:creationId xmlns:a16="http://schemas.microsoft.com/office/drawing/2014/main" id="{ABFCB868-82CC-44AE-B953-91480F32D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1824" y="4835424"/>
              <a:ext cx="1594493" cy="1560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17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00023 C -0.00013 -0.00417 -0.00013 -0.00787 -0.00026 -0.01158 C -0.00026 -0.01297 -0.00026 -0.01412 -0.00026 -0.01528 C -0.00078 -0.04028 -0.00039 -0.02963 -0.00091 -0.04167 C -0.00091 -0.04584 -0.00104 -0.04885 -0.00104 -0.05278 C -0.00118 -0.05417 -0.00118 -0.05533 -0.00131 -0.05649 C -0.00131 -0.05857 -0.00131 -0.06088 -0.00131 -0.06297 C -0.00144 -0.06713 -0.00183 -0.0757 -0.00183 -0.07547 C -0.00183 -0.07825 -0.00183 -0.08125 -0.00183 -0.08426 C -0.00196 -0.08681 -0.00209 -0.08912 -0.00209 -0.0919 C -0.00209 -0.09375 -0.00222 -0.09607 -0.00222 -0.09792 C -0.00222 -0.10093 -0.00235 -0.11065 -0.00248 -0.11412 C -0.00248 -0.11737 -0.00274 -0.12014 -0.00274 -0.12292 C -0.00326 -0.14028 -0.00274 -0.12385 -0.00339 -0.13912 C -0.00339 -0.14144 -0.00352 -0.14329 -0.00352 -0.14561 C -0.00352 -0.15301 -0.00352 -0.1551 -0.00378 -0.16181 C -0.00391 -0.16482 -0.00404 -0.1676 -0.0043 -0.17061 C -0.0043 -0.17362 -0.0043 -0.17662 -0.00443 -0.17917 C -0.00443 -0.18149 -0.00469 -0.18357 -0.00469 -0.18542 C -0.00521 -0.20417 -0.00495 -0.20602 -0.00612 -0.22709 C -0.00625 -0.2301 -0.00651 -0.23357 -0.00664 -0.23681 C -0.00677 -0.23866 -0.0069 -0.24028 -0.00703 -0.2419 C -0.00716 -0.24399 -0.00716 -0.24607 -0.00729 -0.24815 C -0.00743 -0.25093 -0.00756 -0.25325 -0.00769 -0.25556 C -0.00782 -0.25857 -0.00795 -0.26135 -0.00808 -0.26459 C -0.00821 -0.26644 -0.00821 -0.26875 -0.00834 -0.27084 C -0.00834 -0.27292 -0.00847 -0.275 -0.0086 -0.27709 C -0.00873 -0.27871 -0.00873 -0.28056 -0.00886 -0.28172 C -0.00886 -0.28519 -0.00899 -0.28889 -0.00912 -0.2919 C -0.00938 -0.29815 -0.01016 -0.3095 -0.01016 -0.30926 C -0.01094 -0.33334 -0.01016 -0.31112 -0.01068 -0.32709 C -0.01068 -0.32825 -0.01068 -0.32963 -0.01081 -0.33102 C -0.01107 -0.33936 -0.01094 -0.33241 -0.01133 -0.33959 C -0.01133 -0.34213 -0.01146 -0.34445 -0.01159 -0.34723 C -0.01172 -0.35093 -0.01185 -0.35487 -0.01211 -0.35811 C -0.01237 -0.36297 -0.01263 -0.3676 -0.01289 -0.37223 C -0.01315 -0.37547 -0.01328 -0.37871 -0.01354 -0.38241 C -0.01381 -0.38866 -0.01433 -0.39491 -0.01459 -0.40232 C -0.01472 -0.41274 -0.01498 -0.41968 -0.0155 -0.43102 L -0.01602 -0.44098 C -0.01602 -0.44352 -0.01615 -0.44607 -0.01628 -0.44862 C -0.01641 -0.45047 -0.01654 -0.45278 -0.01654 -0.45487 C -0.0168 -0.45834 -0.01706 -0.46112 -0.01732 -0.46482 C -0.01745 -0.46829 -0.01758 -0.47246 -0.01784 -0.47593 C -0.01823 -0.48172 -0.01875 -0.48612 -0.01901 -0.49213 C -0.01914 -0.49445 -0.01927 -0.4963 -0.0194 -0.49862 C -0.0194 -0.49977 -0.0194 -0.50116 -0.01953 -0.50232 C -0.01966 -0.5051 -0.01979 -0.50741 -0.01993 -0.50996 C -0.02006 -0.51112 -0.02006 -0.51227 -0.02019 -0.51343 C -0.02032 -0.51482 -0.02045 -0.51598 -0.02058 -0.51713 C -0.02071 -0.51968 -0.02084 -0.52223 -0.02097 -0.525 C -0.02123 -0.52894 -0.02149 -0.53311 -0.02188 -0.53635 C -0.02214 -0.53843 -0.0224 -0.54005 -0.02279 -0.54213 C -0.02292 -0.54375 -0.02318 -0.54584 -0.02331 -0.54723 C -0.02344 -0.54954 -0.02344 -0.55186 -0.02357 -0.55371 C -0.0237 -0.55487 -0.02383 -0.5551 -0.02396 -0.55625 C -0.02422 -0.55857 -0.02435 -0.56135 -0.02448 -0.56343 C -0.02474 -0.56968 -0.02461 -0.56737 -0.02526 -0.57362 C -0.02552 -0.57709 -0.02591 -0.58033 -0.02631 -0.58264 C -0.02644 -0.58311 -0.02657 -0.58334 -0.02657 -0.5838 C -0.02722 -0.59352 -0.02644 -0.58172 -0.02722 -0.58982 C -0.02735 -0.59144 -0.02748 -0.59329 -0.02748 -0.59491 C -0.02826 -0.60255 -0.02761 -0.58912 -0.02852 -0.6051 C -0.02865 -0.60625 -0.02865 -0.60764 -0.02878 -0.6088 C -0.02904 -0.61412 -0.02865 -0.61088 -0.02904 -0.61621 C -0.0293 -0.6176 -0.0293 -0.61852 -0.02943 -0.61991 C -0.02956 -0.62153 -0.02969 -0.62362 -0.02982 -0.625 C -0.02982 -0.62662 -0.03034 -0.62987 -0.0306 -0.63125 C -0.0306 -0.6338 -0.0306 -0.63727 -0.03086 -0.63889 C -0.03099 -0.63912 -0.03099 -0.63889 -0.03099 -0.63866 L -0.03099 -0.63843 " pathEditMode="relative" rAng="0" ptsTypes="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B15CF9-91ED-4192-8298-ECDCD0E005F6}"/>
              </a:ext>
            </a:extLst>
          </p:cNvPr>
          <p:cNvGrpSpPr/>
          <p:nvPr/>
        </p:nvGrpSpPr>
        <p:grpSpPr>
          <a:xfrm>
            <a:off x="615142" y="186401"/>
            <a:ext cx="8342826" cy="2520612"/>
            <a:chOff x="2161309" y="106209"/>
            <a:chExt cx="8342826" cy="25206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4A7734-1050-42D5-AB1B-9B8DA7D89566}"/>
                </a:ext>
              </a:extLst>
            </p:cNvPr>
            <p:cNvSpPr/>
            <p:nvPr/>
          </p:nvSpPr>
          <p:spPr>
            <a:xfrm>
              <a:off x="2161309" y="106209"/>
              <a:ext cx="8342826" cy="2520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079A80-BCD7-43FE-BCA7-D9528B7F38D2}"/>
                </a:ext>
              </a:extLst>
            </p:cNvPr>
            <p:cNvSpPr/>
            <p:nvPr/>
          </p:nvSpPr>
          <p:spPr>
            <a:xfrm>
              <a:off x="6633811" y="290613"/>
              <a:ext cx="2147581" cy="20636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4D0C86-3BE2-4AA4-899A-054C7239EB37}"/>
                </a:ext>
              </a:extLst>
            </p:cNvPr>
            <p:cNvSpPr/>
            <p:nvPr/>
          </p:nvSpPr>
          <p:spPr>
            <a:xfrm>
              <a:off x="3761015" y="290614"/>
              <a:ext cx="2147581" cy="20636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8" name="Action Button: Go to End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3011C7-E268-425A-98B7-2E13B93D327A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683B07-2564-4570-BBFB-C56AAB18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9" y="3258164"/>
            <a:ext cx="4433919" cy="2926387"/>
          </a:xfrm>
          <a:prstGeom prst="rect">
            <a:avLst/>
          </a:prstGeom>
        </p:spPr>
      </p:pic>
      <p:grpSp>
        <p:nvGrpSpPr>
          <p:cNvPr id="13" name="cat">
            <a:extLst>
              <a:ext uri="{FF2B5EF4-FFF2-40B4-BE49-F238E27FC236}">
                <a16:creationId xmlns:a16="http://schemas.microsoft.com/office/drawing/2014/main" id="{5BFFA70E-5E9F-431A-A205-CA4B2E10E8CF}"/>
              </a:ext>
            </a:extLst>
          </p:cNvPr>
          <p:cNvGrpSpPr/>
          <p:nvPr/>
        </p:nvGrpSpPr>
        <p:grpSpPr>
          <a:xfrm>
            <a:off x="5200645" y="4841760"/>
            <a:ext cx="2033517" cy="1982337"/>
            <a:chOff x="4645923" y="2637430"/>
            <a:chExt cx="2033517" cy="19823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95151B-AD6B-4810-8A82-031735777833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3E3364-3BCD-418A-86F5-4AD3AAB2C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19" name="drive">
            <a:extLst>
              <a:ext uri="{FF2B5EF4-FFF2-40B4-BE49-F238E27FC236}">
                <a16:creationId xmlns:a16="http://schemas.microsoft.com/office/drawing/2014/main" id="{CE3FF2D8-9E93-4B5B-8430-8378F25A558F}"/>
              </a:ext>
            </a:extLst>
          </p:cNvPr>
          <p:cNvGrpSpPr/>
          <p:nvPr/>
        </p:nvGrpSpPr>
        <p:grpSpPr>
          <a:xfrm>
            <a:off x="7520170" y="4841757"/>
            <a:ext cx="2033517" cy="1982337"/>
            <a:chOff x="6937610" y="2637430"/>
            <a:chExt cx="2033517" cy="19823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F9A63A-DC04-4DD7-AB68-211B035BE982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507BC3-7FC1-4E1B-972E-6FCE379E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  <p:grpSp>
        <p:nvGrpSpPr>
          <p:cNvPr id="22" name="jump">
            <a:extLst>
              <a:ext uri="{FF2B5EF4-FFF2-40B4-BE49-F238E27FC236}">
                <a16:creationId xmlns:a16="http://schemas.microsoft.com/office/drawing/2014/main" id="{F084988A-27B3-489A-AAF9-112B1EAF21BC}"/>
              </a:ext>
            </a:extLst>
          </p:cNvPr>
          <p:cNvGrpSpPr/>
          <p:nvPr/>
        </p:nvGrpSpPr>
        <p:grpSpPr>
          <a:xfrm>
            <a:off x="7520170" y="2783218"/>
            <a:ext cx="1903563" cy="1881568"/>
            <a:chOff x="7539899" y="4870223"/>
            <a:chExt cx="1903563" cy="188156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DA119C-1AEE-4D2A-96BE-DA55A3790871}"/>
                </a:ext>
              </a:extLst>
            </p:cNvPr>
            <p:cNvSpPr/>
            <p:nvPr/>
          </p:nvSpPr>
          <p:spPr>
            <a:xfrm>
              <a:off x="7539899" y="4870223"/>
              <a:ext cx="1903563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A73745A-787E-447D-A021-4243ECC87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2077" y="5071866"/>
              <a:ext cx="1539205" cy="151477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7CECE6-96D5-4254-B87D-84001DB1B4E2}"/>
              </a:ext>
            </a:extLst>
          </p:cNvPr>
          <p:cNvGrpSpPr/>
          <p:nvPr/>
        </p:nvGrpSpPr>
        <p:grpSpPr>
          <a:xfrm>
            <a:off x="5187711" y="2850085"/>
            <a:ext cx="2046451" cy="1881568"/>
            <a:chOff x="5187711" y="2850085"/>
            <a:chExt cx="2046451" cy="188156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96E790-0C06-4F87-80DF-DD9D07CA0642}"/>
                </a:ext>
              </a:extLst>
            </p:cNvPr>
            <p:cNvSpPr/>
            <p:nvPr/>
          </p:nvSpPr>
          <p:spPr>
            <a:xfrm>
              <a:off x="5187711" y="2850085"/>
              <a:ext cx="2046451" cy="188156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1CBE1A-2123-4070-9467-3DFC93BAC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1487" y="2980681"/>
              <a:ext cx="1713781" cy="1684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8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7 0.01481 L 0.01107 0.01481 C 0.00911 0.01088 0.00743 0.00694 0.00547 0.00324 C 0.00494 0.00208 0.0043 0.00116 0.00365 2.22222E-6 C 0.00273 -0.00209 0.00195 -0.0044 0.00091 -0.00648 C -0.00079 -0.00996 -0.00273 -0.01297 -0.00455 -0.01621 L -0.00912 -0.02431 L -0.01185 -0.02917 C -0.01249 -0.03033 -0.01316 -0.03125 -0.01368 -0.03241 C -0.01433 -0.03403 -0.01459 -0.03611 -0.01549 -0.03727 C -0.01719 -0.03959 -0.01915 -0.04051 -0.02097 -0.04213 C -0.02813 -0.05486 -0.01901 -0.03959 -0.02748 -0.05047 C -0.02852 -0.05162 -0.02917 -0.05371 -0.03021 -0.05533 C -0.03165 -0.05764 -0.03308 -0.05972 -0.03477 -0.06181 C -0.03829 -0.06621 -0.04193 -0.07084 -0.04571 -0.07477 C -0.05092 -0.08009 -0.05652 -0.08472 -0.06119 -0.09097 C -0.06705 -0.09884 -0.06354 -0.09468 -0.07227 -0.10255 C -0.08139 -0.12408 -0.06992 -0.09931 -0.07774 -0.11065 C -0.07865 -0.11181 -0.07878 -0.11389 -0.07955 -0.11551 C -0.08151 -0.11945 -0.08385 -0.12315 -0.08594 -0.12685 C -0.08711 -0.12894 -0.08855 -0.13102 -0.08959 -0.13334 C -0.09115 -0.13658 -0.09257 -0.14005 -0.09415 -0.14306 C -0.09623 -0.14699 -0.09844 -0.15093 -0.10066 -0.1544 C -0.103 -0.15834 -0.10573 -0.16158 -0.10795 -0.16597 C -0.10938 -0.16875 -0.11029 -0.17246 -0.11159 -0.1757 C -0.12019 -0.19537 -0.1142 -0.17871 -0.12071 -0.19676 C -0.12227 -0.20116 -0.12409 -0.20764 -0.12618 -0.21134 C -0.12696 -0.21273 -0.12813 -0.21343 -0.12891 -0.21459 C -0.13125 -0.21829 -0.13321 -0.22222 -0.13529 -0.22616 L -0.14089 -0.23588 L -0.14545 -0.24398 C -0.14688 -0.24676 -0.1487 -0.24908 -0.15 -0.25209 C -0.15118 -0.25486 -0.15235 -0.25764 -0.15365 -0.26019 C -0.15665 -0.26574 -0.16016 -0.27037 -0.16277 -0.27662 C -0.16407 -0.27963 -0.1655 -0.2838 -0.16732 -0.28634 C -0.16823 -0.2875 -0.16928 -0.2882 -0.17006 -0.28959 C -0.17748 -0.30093 -0.17162 -0.29491 -0.17839 -0.30093 C -0.1793 -0.30301 -0.17995 -0.30556 -0.18112 -0.30741 C -0.18412 -0.31273 -0.18581 -0.3125 -0.18933 -0.31713 C -0.19037 -0.31852 -0.19102 -0.3206 -0.19206 -0.32199 C -0.19323 -0.32384 -0.19454 -0.32547 -0.19571 -0.32685 C -0.19753 -0.32917 -0.19961 -0.33079 -0.20118 -0.33357 C -0.2056 -0.34121 -0.20326 -0.33889 -0.20756 -0.34167 C -0.21654 -0.35347 -0.2056 -0.33982 -0.21589 -0.34977 C -0.21771 -0.35162 -0.21941 -0.3544 -0.22136 -0.35625 C -0.22774 -0.36181 -0.22487 -0.35996 -0.22956 -0.36273 L -0.23321 -0.36922 C -0.23386 -0.37037 -0.23425 -0.37176 -0.23503 -0.37246 C -0.23842 -0.37616 -0.24037 -0.37778 -0.24323 -0.38218 C -0.24675 -0.3875 -0.24467 -0.38704 -0.24688 -0.38704 " pathEditMode="relative" ptsTypes="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0.0507 L 0.00404 0.0507 C 0.00274 0.0463 0.00169 0.04167 0.00026 0.0375 C -0.00065 0.03473 -0.00208 0.03195 -0.00338 0.0294 C -0.00651 0.02338 -0.01133 0.01505 -0.01523 0.00996 C -0.01666 0.00811 -0.01836 0.00672 -0.01979 0.0051 C -0.02044 0.00348 -0.02083 0.00139 -0.02161 0.00024 C -0.02956 -0.01041 -0.02461 0.00093 -0.03177 -0.00949 C -0.04193 -0.02476 -0.03398 -0.01782 -0.04544 -0.03078 C -0.04622 -0.03171 -0.04726 -0.03171 -0.04818 -0.0324 C -0.05469 -0.04398 -0.04726 -0.03148 -0.05364 -0.04051 C -0.0543 -0.04143 -0.05482 -0.04282 -0.05547 -0.04375 C -0.06146 -0.05254 -0.05742 -0.04467 -0.06471 -0.05671 C -0.0707 -0.06666 -0.07226 -0.07152 -0.07838 -0.07939 C -0.07982 -0.08125 -0.08151 -0.0824 -0.08294 -0.08426 C -0.08841 -0.09166 -0.08294 -0.08773 -0.08841 -0.09097 C -0.10078 -0.11296 -0.08268 -0.08032 -0.0957 -0.10555 C -0.09778 -0.10949 -0.10013 -0.11296 -0.10221 -0.11689 C -0.10325 -0.11898 -0.1039 -0.12129 -0.10495 -0.12338 C -0.10664 -0.12685 -0.10898 -0.12939 -0.11041 -0.1331 C -0.11159 -0.13634 -0.1125 -0.14004 -0.11406 -0.14282 C -0.11614 -0.14676 -0.11862 -0.15 -0.12044 -0.15439 C -0.12174 -0.15694 -0.12278 -0.15995 -0.12409 -0.1625 C -0.12526 -0.16435 -0.12682 -0.16527 -0.12773 -0.16736 C -0.12956 -0.17083 -0.13073 -0.175 -0.13242 -0.1787 C -0.13346 -0.18101 -0.13489 -0.18287 -0.13607 -0.18518 C -0.13698 -0.18726 -0.13776 -0.18958 -0.1388 -0.19166 C -0.14023 -0.19444 -0.14206 -0.19676 -0.14336 -0.19976 L -0.14883 -0.21273 C -0.14974 -0.21504 -0.15052 -0.21736 -0.15156 -0.21921 C -0.15247 -0.22106 -0.15351 -0.22245 -0.1543 -0.2243 C -0.1556 -0.22708 -0.15807 -0.23495 -0.15885 -0.23726 C -0.15937 -0.23842 -0.16028 -0.23912 -0.16068 -0.24051 C -0.16172 -0.24305 -0.1625 -0.24606 -0.16354 -0.24861 C -0.16393 -0.24976 -0.16471 -0.25069 -0.16536 -0.25185 C -0.16627 -0.25393 -0.16719 -0.25601 -0.1681 -0.25833 C -0.16875 -0.26041 -0.16927 -0.26273 -0.16992 -0.26481 C -0.17044 -0.26643 -0.17122 -0.26805 -0.17174 -0.26967 C -0.17213 -0.27129 -0.17213 -0.27314 -0.17265 -0.27453 C -0.17344 -0.27685 -0.17448 -0.27893 -0.17539 -0.28101 C -0.17773 -0.2868 -0.17747 -0.28703 -0.17995 -0.29421 C -0.18112 -0.29745 -0.18294 -0.30023 -0.18359 -0.30393 C -0.18385 -0.30555 -0.18411 -0.30717 -0.1845 -0.30879 C -0.18502 -0.31088 -0.18594 -0.31296 -0.18633 -0.31527 C -0.18893 -0.32754 -0.18489 -0.3162 -0.18997 -0.32824 L -0.1918 -0.33796 C -0.19219 -0.33958 -0.19258 -0.3412 -0.19271 -0.34282 C -0.1931 -0.34513 -0.19336 -0.34722 -0.19362 -0.3493 C -0.19453 -0.35463 -0.19401 -0.35324 -0.19544 -0.35578 " pathEditMode="relative" ptsTypes="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DFA5-9C23-464B-BBF7-2781E210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89" y="5378808"/>
            <a:ext cx="5122847" cy="1325563"/>
          </a:xfrm>
        </p:spPr>
        <p:txBody>
          <a:bodyPr/>
          <a:lstStyle/>
          <a:p>
            <a:r>
              <a:rPr lang="en-AU" dirty="0"/>
              <a:t>The horse is jumping.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940A8-16F1-4FFC-A3DA-6BC7C6446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77" y="283076"/>
            <a:ext cx="4433919" cy="2926387"/>
          </a:xfrm>
          <a:prstGeom prst="rect">
            <a:avLst/>
          </a:prstGeom>
        </p:spPr>
      </p:pic>
      <p:sp>
        <p:nvSpPr>
          <p:cNvPr id="11" name="Action Button: Go to End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843103-169F-48DE-9E23-250E213C890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F24F00-2408-4E62-9697-F5BBFA2FA24D}"/>
              </a:ext>
            </a:extLst>
          </p:cNvPr>
          <p:cNvGrpSpPr/>
          <p:nvPr/>
        </p:nvGrpSpPr>
        <p:grpSpPr>
          <a:xfrm>
            <a:off x="2864649" y="3497240"/>
            <a:ext cx="2046451" cy="1881568"/>
            <a:chOff x="2864649" y="3497240"/>
            <a:chExt cx="2046451" cy="18815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3A1988-9E90-43AF-A5F9-369E6F34D4F1}"/>
                </a:ext>
              </a:extLst>
            </p:cNvPr>
            <p:cNvSpPr/>
            <p:nvPr/>
          </p:nvSpPr>
          <p:spPr>
            <a:xfrm>
              <a:off x="2864649" y="3497240"/>
              <a:ext cx="2046451" cy="188156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05FBDA-3341-44CB-BF86-021DB1D4E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0983" y="3574201"/>
              <a:ext cx="1713781" cy="1684105"/>
            </a:xfrm>
            <a:prstGeom prst="rect">
              <a:avLst/>
            </a:prstGeom>
          </p:spPr>
        </p:pic>
      </p:grpSp>
      <p:grpSp>
        <p:nvGrpSpPr>
          <p:cNvPr id="15" name="jump">
            <a:extLst>
              <a:ext uri="{FF2B5EF4-FFF2-40B4-BE49-F238E27FC236}">
                <a16:creationId xmlns:a16="http://schemas.microsoft.com/office/drawing/2014/main" id="{067DA67F-3083-4DAC-B43D-3173D1F34972}"/>
              </a:ext>
            </a:extLst>
          </p:cNvPr>
          <p:cNvGrpSpPr/>
          <p:nvPr/>
        </p:nvGrpSpPr>
        <p:grpSpPr>
          <a:xfrm>
            <a:off x="5785836" y="3536504"/>
            <a:ext cx="1903563" cy="1881568"/>
            <a:chOff x="7539899" y="4870223"/>
            <a:chExt cx="1903563" cy="188156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263247-5C92-40D1-BB3F-544B5C22E3F1}"/>
                </a:ext>
              </a:extLst>
            </p:cNvPr>
            <p:cNvSpPr/>
            <p:nvPr/>
          </p:nvSpPr>
          <p:spPr>
            <a:xfrm>
              <a:off x="7539899" y="4870223"/>
              <a:ext cx="1903563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99A3AA-7C93-4D24-AFD9-46178F85F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2077" y="5071866"/>
              <a:ext cx="1539205" cy="1514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18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7 0.01482 L 0.01107 0.01505 C 0.00911 0.01088 0.00742 0.00695 0.00547 0.00324 C 0.00495 0.00208 0.0043 0.00116 0.00365 -7.40741E-7 C 0.00273 -0.00208 0.00195 -0.0044 0.00091 -0.00648 C -0.00078 -0.00995 -0.00273 -0.01296 -0.00456 -0.0162 L -0.00911 -0.0243 L -0.01185 -0.02917 C -0.0125 -0.03032 -0.01315 -0.03125 -0.01367 -0.03241 C -0.01432 -0.03403 -0.01458 -0.03611 -0.01549 -0.03727 C -0.01719 -0.03958 -0.01914 -0.04051 -0.02096 -0.04213 C -0.02812 -0.05486 -0.01901 -0.03958 -0.02747 -0.05046 C -0.02852 -0.05162 -0.02917 -0.0537 -0.03021 -0.05532 C -0.03164 -0.05764 -0.03307 -0.05972 -0.03477 -0.0618 C -0.03828 -0.0662 -0.04193 -0.07083 -0.0457 -0.07477 C -0.05091 -0.08009 -0.05651 -0.08472 -0.0612 -0.09097 C -0.06719 -0.09884 -0.06354 -0.09468 -0.07227 -0.10255 C -0.08138 -0.12407 -0.06992 -0.0993 -0.07773 -0.11065 C -0.07878 -0.1118 -0.07878 -0.11389 -0.07956 -0.11551 C -0.08151 -0.11944 -0.08385 -0.12315 -0.08594 -0.12685 C -0.08711 -0.12893 -0.08854 -0.13102 -0.08958 -0.13333 C -0.09115 -0.13657 -0.09258 -0.14005 -0.09414 -0.14305 C -0.09622 -0.14699 -0.09844 -0.15093 -0.10065 -0.1544 C -0.10299 -0.15833 -0.10573 -0.16157 -0.10794 -0.16597 C -0.10937 -0.16875 -0.11042 -0.17245 -0.11159 -0.17569 C -0.12018 -0.19537 -0.11419 -0.1787 -0.1207 -0.19676 C -0.12227 -0.20116 -0.12409 -0.20764 -0.12617 -0.21134 C -0.12695 -0.21273 -0.12812 -0.21343 -0.12891 -0.21458 C -0.13125 -0.21829 -0.1332 -0.22222 -0.13529 -0.22616 L -0.14089 -0.23588 L -0.14544 -0.24398 C -0.14687 -0.24676 -0.1487 -0.24907 -0.15 -0.25208 C -0.15117 -0.25486 -0.15234 -0.25764 -0.15365 -0.26018 C -0.15664 -0.26574 -0.16016 -0.27037 -0.16276 -0.27662 C -0.16406 -0.27963 -0.16549 -0.2838 -0.16732 -0.28634 C -0.16823 -0.2875 -0.16927 -0.28819 -0.17005 -0.28958 C -0.17747 -0.30093 -0.17161 -0.29491 -0.17839 -0.30093 C -0.1793 -0.30301 -0.17995 -0.30555 -0.18112 -0.30741 C -0.18411 -0.31273 -0.18581 -0.3125 -0.18932 -0.31713 C -0.19036 -0.31852 -0.19102 -0.3206 -0.19206 -0.32199 C -0.19323 -0.32384 -0.19453 -0.32546 -0.1957 -0.32685 C -0.19753 -0.32917 -0.19961 -0.33079 -0.20117 -0.33356 C -0.2056 -0.3412 -0.20325 -0.33889 -0.20755 -0.34167 C -0.21654 -0.35347 -0.2056 -0.33981 -0.21589 -0.34977 C -0.21771 -0.35162 -0.2194 -0.3544 -0.22135 -0.35625 C -0.22773 -0.3618 -0.22487 -0.35995 -0.22956 -0.36273 L -0.2332 -0.36921 C -0.23385 -0.37037 -0.23424 -0.37176 -0.23503 -0.37245 C -0.23841 -0.37616 -0.24036 -0.37778 -0.24323 -0.38218 C -0.24674 -0.3875 -0.24466 -0.38704 -0.24687 -0.38704 " pathEditMode="relative" rAng="0" ptsTypes="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0.05069 L 0.00404 0.05092 C 0.00274 0.04629 0.0017 0.04166 0.00026 0.0375 C -0.00065 0.03472 -0.00208 0.03194 -0.00338 0.0294 C -0.00651 0.02338 -0.01132 0.01504 -0.01523 0.00995 C -0.01666 0.0081 -0.01836 0.00671 -0.01979 0.00509 C -0.02044 0.00347 -0.02083 0.00139 -0.02161 0.00023 C -0.02955 -0.01042 -0.02461 0.00092 -0.03177 -0.00949 C -0.04192 -0.02477 -0.03398 -0.01783 -0.04544 -0.03079 C -0.04622 -0.03172 -0.04726 -0.03172 -0.04817 -0.03241 C -0.05468 -0.04398 -0.04726 -0.03148 -0.05364 -0.04051 C -0.05429 -0.04144 -0.05481 -0.04283 -0.05546 -0.04375 C -0.06145 -0.05255 -0.05742 -0.04468 -0.06471 -0.05672 C -0.0707 -0.06667 -0.07226 -0.07153 -0.07838 -0.0794 C -0.07981 -0.08125 -0.08151 -0.08241 -0.08294 -0.08426 C -0.08841 -0.09167 -0.08294 -0.08773 -0.08841 -0.09097 C -0.10078 -0.11297 -0.08268 -0.08033 -0.0957 -0.10556 C -0.09778 -0.10949 -0.10013 -0.11297 -0.10221 -0.1169 C -0.10325 -0.11898 -0.1039 -0.1213 -0.10494 -0.12338 C -0.10664 -0.12685 -0.10898 -0.1294 -0.11041 -0.1331 C -0.11158 -0.13634 -0.1125 -0.14005 -0.11406 -0.14283 C -0.11614 -0.14676 -0.11862 -0.15 -0.12044 -0.1544 C -0.12174 -0.15695 -0.12278 -0.15996 -0.12408 -0.1625 C -0.12526 -0.16435 -0.12682 -0.16528 -0.12773 -0.16736 C -0.12955 -0.17084 -0.13072 -0.175 -0.13242 -0.17871 C -0.13346 -0.18102 -0.13489 -0.18287 -0.13606 -0.18519 C -0.13697 -0.18727 -0.13776 -0.18959 -0.1388 -0.19167 C -0.14023 -0.19445 -0.14205 -0.19676 -0.14336 -0.19977 L -0.14882 -0.21273 C -0.14974 -0.21505 -0.15052 -0.21736 -0.15156 -0.21922 C -0.15247 -0.22107 -0.15351 -0.22246 -0.15429 -0.22431 C -0.15559 -0.22709 -0.15807 -0.23496 -0.15885 -0.23727 C -0.15937 -0.23843 -0.16028 -0.23912 -0.16067 -0.24051 C -0.16171 -0.24306 -0.1625 -0.24607 -0.16354 -0.24861 C -0.16393 -0.24977 -0.16471 -0.2507 -0.16536 -0.25185 C -0.16627 -0.25394 -0.16718 -0.25602 -0.16809 -0.25834 C -0.16875 -0.26042 -0.16927 -0.26273 -0.16992 -0.26482 C -0.17044 -0.26644 -0.17122 -0.26806 -0.17174 -0.26968 C -0.17213 -0.2713 -0.17213 -0.27315 -0.17265 -0.27454 C -0.17343 -0.27685 -0.17447 -0.27894 -0.17539 -0.28102 C -0.17773 -0.28681 -0.17747 -0.28704 -0.17994 -0.29422 C -0.18112 -0.29746 -0.18294 -0.30023 -0.18359 -0.30394 C -0.18385 -0.30556 -0.18411 -0.30718 -0.1845 -0.3088 C -0.18502 -0.31088 -0.18593 -0.31297 -0.18632 -0.31528 C -0.18893 -0.32755 -0.18489 -0.31621 -0.18997 -0.32824 L -0.19179 -0.33797 C -0.19218 -0.33959 -0.19257 -0.34121 -0.1927 -0.34283 C -0.19309 -0.34514 -0.19336 -0.34722 -0.19362 -0.34931 C -0.19453 -0.35463 -0.19401 -0.35324 -0.19544 -0.35579 " pathEditMode="relative" rAng="0" ptsTypes="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en-AU" dirty="0"/>
              <a:t> is jumping?</a:t>
            </a:r>
          </a:p>
        </p:txBody>
      </p: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E20BB9-DD16-4B3D-AF06-6B443EE72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6" y="3252080"/>
            <a:ext cx="3540862" cy="2336969"/>
          </a:xfrm>
          <a:prstGeom prst="rect">
            <a:avLst/>
          </a:prstGeom>
        </p:spPr>
      </p:pic>
      <p:grpSp>
        <p:nvGrpSpPr>
          <p:cNvPr id="23" name="cat">
            <a:extLst>
              <a:ext uri="{FF2B5EF4-FFF2-40B4-BE49-F238E27FC236}">
                <a16:creationId xmlns:a16="http://schemas.microsoft.com/office/drawing/2014/main" id="{10863EBE-2C58-4605-9223-A21B9836648F}"/>
              </a:ext>
            </a:extLst>
          </p:cNvPr>
          <p:cNvGrpSpPr/>
          <p:nvPr/>
        </p:nvGrpSpPr>
        <p:grpSpPr>
          <a:xfrm>
            <a:off x="4057817" y="4735679"/>
            <a:ext cx="2033517" cy="1982337"/>
            <a:chOff x="4645923" y="2637430"/>
            <a:chExt cx="2033517" cy="198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C70C9E-B95B-4D79-909C-209E97749BFF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654BE6-1EDD-4D47-ABA2-F797743C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E4F0E1-A52D-4DF3-A16A-1FF3B3E84C6D}"/>
              </a:ext>
            </a:extLst>
          </p:cNvPr>
          <p:cNvGrpSpPr/>
          <p:nvPr/>
        </p:nvGrpSpPr>
        <p:grpSpPr>
          <a:xfrm>
            <a:off x="4057817" y="2587296"/>
            <a:ext cx="2046451" cy="1881568"/>
            <a:chOff x="5187711" y="2850085"/>
            <a:chExt cx="2046451" cy="18815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26C83C-EBB7-43E2-8F4F-37CD7171AD11}"/>
                </a:ext>
              </a:extLst>
            </p:cNvPr>
            <p:cNvSpPr/>
            <p:nvPr/>
          </p:nvSpPr>
          <p:spPr>
            <a:xfrm>
              <a:off x="5187711" y="2850085"/>
              <a:ext cx="2046451" cy="188156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5E07DA3-0443-42CA-BB53-03C20286A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1487" y="2980681"/>
              <a:ext cx="1713781" cy="1684105"/>
            </a:xfrm>
            <a:prstGeom prst="rect">
              <a:avLst/>
            </a:prstGeom>
          </p:spPr>
        </p:pic>
      </p:grpSp>
      <p:grpSp>
        <p:nvGrpSpPr>
          <p:cNvPr id="35" name="jump">
            <a:extLst>
              <a:ext uri="{FF2B5EF4-FFF2-40B4-BE49-F238E27FC236}">
                <a16:creationId xmlns:a16="http://schemas.microsoft.com/office/drawing/2014/main" id="{6C66B432-B5C7-4A35-A427-1ED9A143E4A4}"/>
              </a:ext>
            </a:extLst>
          </p:cNvPr>
          <p:cNvGrpSpPr/>
          <p:nvPr/>
        </p:nvGrpSpPr>
        <p:grpSpPr>
          <a:xfrm>
            <a:off x="6518231" y="2538996"/>
            <a:ext cx="1903563" cy="1881568"/>
            <a:chOff x="7539899" y="4870223"/>
            <a:chExt cx="1903563" cy="188156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3B9141-897C-4A26-A2BE-194DD67CB1B4}"/>
                </a:ext>
              </a:extLst>
            </p:cNvPr>
            <p:cNvSpPr/>
            <p:nvPr/>
          </p:nvSpPr>
          <p:spPr>
            <a:xfrm>
              <a:off x="7539899" y="4870223"/>
              <a:ext cx="1903563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AA4B010-7535-4430-87BD-9945B5479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2077" y="5071866"/>
              <a:ext cx="1539205" cy="1514773"/>
            </a:xfrm>
            <a:prstGeom prst="rect">
              <a:avLst/>
            </a:prstGeom>
          </p:spPr>
        </p:pic>
      </p:grpSp>
      <p:grpSp>
        <p:nvGrpSpPr>
          <p:cNvPr id="38" name="drive">
            <a:extLst>
              <a:ext uri="{FF2B5EF4-FFF2-40B4-BE49-F238E27FC236}">
                <a16:creationId xmlns:a16="http://schemas.microsoft.com/office/drawing/2014/main" id="{DC10C1AB-FCAA-4B7D-8C74-1723B2D66893}"/>
              </a:ext>
            </a:extLst>
          </p:cNvPr>
          <p:cNvGrpSpPr/>
          <p:nvPr/>
        </p:nvGrpSpPr>
        <p:grpSpPr>
          <a:xfrm>
            <a:off x="6453252" y="4625571"/>
            <a:ext cx="2033517" cy="1982337"/>
            <a:chOff x="6937610" y="2637430"/>
            <a:chExt cx="2033517" cy="198233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B4D6C33-6C9F-4D37-AAD8-A1A50B3D2C71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B8FE852-F2CA-4CDD-8744-BA47488D2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8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9 0.01898 L -0.02149 0.01898 C -0.02006 0.01459 -0.01836 0.01042 -0.01693 0.00579 C -0.01381 -0.0044 -0.01927 0.00671 -0.01328 -0.00393 C -0.01302 -0.00555 -0.01289 -0.00717 -0.01237 -0.00879 C -0.01172 -0.01111 -0.01055 -0.01296 -0.00964 -0.01528 C -0.00847 -0.01852 -0.00729 -0.02176 -0.00599 -0.025 C -0.00547 -0.02662 -0.00456 -0.02801 -0.00417 -0.02986 C -0.00391 -0.03148 -0.00391 -0.03333 -0.00326 -0.03472 C -0.00261 -0.03634 -0.00144 -0.03704 -0.00052 -0.03796 C 0.00377 -0.0493 0.0013 -0.0456 0.00586 -0.05092 C 0.00742 -0.05532 0.01028 -0.06319 0.01224 -0.06736 C 0.01315 -0.06898 0.01419 -0.07037 0.01497 -0.07222 C 0.02096 -0.08634 0.0151 -0.075 0.01953 -0.08518 C 0.02317 -0.09329 0.02304 -0.09282 0.02591 -0.09815 C 0.0263 -0.09977 0.02643 -0.10162 0.02682 -0.10301 C 0.02786 -0.10648 0.03047 -0.11157 0.03151 -0.11435 C 0.03463 -0.12361 0.03164 -0.11875 0.03606 -0.12754 C 0.0375 -0.13032 0.03893 -0.13333 0.04062 -0.13565 C 0.04427 -0.14051 0.04531 -0.14097 0.04791 -0.14861 C 0.04935 -0.15278 0.05013 -0.15741 0.05156 -0.16157 C 0.05221 -0.16342 0.05351 -0.16481 0.05429 -0.16643 C 0.05534 -0.16852 0.05599 -0.17083 0.05703 -0.17291 C 0.05794 -0.17477 0.05911 -0.17592 0.05976 -0.17778 C 0.06119 -0.18194 0.06198 -0.1868 0.06341 -0.19074 C 0.06432 -0.19352 0.06523 -0.19629 0.06614 -0.19907 C 0.07109 -0.21204 0.06692 -0.20069 0.0707 -0.20879 C 0.07174 -0.21088 0.07265 -0.21296 0.07343 -0.21528 C 0.07474 -0.21852 0.07565 -0.22222 0.07721 -0.225 C 0.07929 -0.2287 0.08099 -0.23333 0.08359 -0.23634 C 0.08685 -0.24028 0.08737 -0.24074 0.09088 -0.24606 C 0.09674 -0.25532 0.09088 -0.24676 0.09544 -0.25579 C 0.09687 -0.25879 0.09843 -0.26134 0.1 -0.26412 C 0.10026 -0.26574 0.10039 -0.26736 0.10091 -0.26898 C 0.1013 -0.27014 0.10221 -0.27083 0.10273 -0.27222 C 0.10338 -0.27361 0.1039 -0.27546 0.10455 -0.27708 C 0.10507 -0.27824 0.10586 -0.27916 0.10638 -0.28032 C 0.10742 -0.28241 0.1082 -0.28449 0.10911 -0.2868 C 0.11172 -0.30023 0.10742 -0.27893 0.11367 -0.30139 C 0.11471 -0.30509 0.11575 -0.30949 0.11731 -0.31273 C 0.11849 -0.31504 0.11979 -0.31713 0.12096 -0.31921 C 0.12161 -0.32037 0.12239 -0.32129 0.12278 -0.32245 L 0.12656 -0.33217 " pathEditMode="relative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6" y="387572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/>
              <a:t>What is the horse </a:t>
            </a:r>
            <a:r>
              <a:rPr lang="en-AU" sz="4000" dirty="0">
                <a:highlight>
                  <a:srgbClr val="FFFF00"/>
                </a:highlight>
              </a:rPr>
              <a:t>doing</a:t>
            </a:r>
            <a:r>
              <a:rPr lang="en-AU" sz="4000" dirty="0"/>
              <a:t>?</a:t>
            </a:r>
          </a:p>
        </p:txBody>
      </p: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E20BB9-DD16-4B3D-AF06-6B443EE72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6" y="3252080"/>
            <a:ext cx="3540862" cy="2336969"/>
          </a:xfrm>
          <a:prstGeom prst="rect">
            <a:avLst/>
          </a:prstGeom>
        </p:spPr>
      </p:pic>
      <p:grpSp>
        <p:nvGrpSpPr>
          <p:cNvPr id="23" name="cat">
            <a:extLst>
              <a:ext uri="{FF2B5EF4-FFF2-40B4-BE49-F238E27FC236}">
                <a16:creationId xmlns:a16="http://schemas.microsoft.com/office/drawing/2014/main" id="{10863EBE-2C58-4605-9223-A21B9836648F}"/>
              </a:ext>
            </a:extLst>
          </p:cNvPr>
          <p:cNvGrpSpPr/>
          <p:nvPr/>
        </p:nvGrpSpPr>
        <p:grpSpPr>
          <a:xfrm>
            <a:off x="4057817" y="4735679"/>
            <a:ext cx="2033517" cy="1982337"/>
            <a:chOff x="4645923" y="2637430"/>
            <a:chExt cx="2033517" cy="198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C70C9E-B95B-4D79-909C-209E97749BFF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654BE6-1EDD-4D47-ABA2-F797743C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E4F0E1-A52D-4DF3-A16A-1FF3B3E84C6D}"/>
              </a:ext>
            </a:extLst>
          </p:cNvPr>
          <p:cNvGrpSpPr/>
          <p:nvPr/>
        </p:nvGrpSpPr>
        <p:grpSpPr>
          <a:xfrm>
            <a:off x="4057817" y="2587296"/>
            <a:ext cx="2046451" cy="1881568"/>
            <a:chOff x="5187711" y="2850085"/>
            <a:chExt cx="2046451" cy="18815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26C83C-EBB7-43E2-8F4F-37CD7171AD11}"/>
                </a:ext>
              </a:extLst>
            </p:cNvPr>
            <p:cNvSpPr/>
            <p:nvPr/>
          </p:nvSpPr>
          <p:spPr>
            <a:xfrm>
              <a:off x="5187711" y="2850085"/>
              <a:ext cx="2046451" cy="188156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5E07DA3-0443-42CA-BB53-03C20286A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1487" y="2980681"/>
              <a:ext cx="1713781" cy="1684105"/>
            </a:xfrm>
            <a:prstGeom prst="rect">
              <a:avLst/>
            </a:prstGeom>
          </p:spPr>
        </p:pic>
      </p:grpSp>
      <p:grpSp>
        <p:nvGrpSpPr>
          <p:cNvPr id="35" name="jump">
            <a:extLst>
              <a:ext uri="{FF2B5EF4-FFF2-40B4-BE49-F238E27FC236}">
                <a16:creationId xmlns:a16="http://schemas.microsoft.com/office/drawing/2014/main" id="{6C66B432-B5C7-4A35-A427-1ED9A143E4A4}"/>
              </a:ext>
            </a:extLst>
          </p:cNvPr>
          <p:cNvGrpSpPr/>
          <p:nvPr/>
        </p:nvGrpSpPr>
        <p:grpSpPr>
          <a:xfrm>
            <a:off x="6518231" y="2538996"/>
            <a:ext cx="1903563" cy="1881568"/>
            <a:chOff x="7539899" y="4870223"/>
            <a:chExt cx="1903563" cy="188156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3B9141-897C-4A26-A2BE-194DD67CB1B4}"/>
                </a:ext>
              </a:extLst>
            </p:cNvPr>
            <p:cNvSpPr/>
            <p:nvPr/>
          </p:nvSpPr>
          <p:spPr>
            <a:xfrm>
              <a:off x="7539899" y="4870223"/>
              <a:ext cx="1903563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AA4B010-7535-4430-87BD-9945B5479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2077" y="5071866"/>
              <a:ext cx="1539205" cy="1514773"/>
            </a:xfrm>
            <a:prstGeom prst="rect">
              <a:avLst/>
            </a:prstGeom>
          </p:spPr>
        </p:pic>
      </p:grpSp>
      <p:grpSp>
        <p:nvGrpSpPr>
          <p:cNvPr id="38" name="drive">
            <a:extLst>
              <a:ext uri="{FF2B5EF4-FFF2-40B4-BE49-F238E27FC236}">
                <a16:creationId xmlns:a16="http://schemas.microsoft.com/office/drawing/2014/main" id="{DC10C1AB-FCAA-4B7D-8C74-1723B2D66893}"/>
              </a:ext>
            </a:extLst>
          </p:cNvPr>
          <p:cNvGrpSpPr/>
          <p:nvPr/>
        </p:nvGrpSpPr>
        <p:grpSpPr>
          <a:xfrm>
            <a:off x="6453252" y="4625571"/>
            <a:ext cx="2033517" cy="1982337"/>
            <a:chOff x="6937610" y="2637430"/>
            <a:chExt cx="2033517" cy="198233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B4D6C33-6C9F-4D37-AAD8-A1A50B3D2C71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B8FE852-F2CA-4CDD-8744-BA47488D2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7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3403 L -0.00169 0.03403 C -0.00208 0.02685 -0.00221 0.01967 -0.00273 0.01273 C -0.00286 0.01065 -0.00352 0.00856 -0.00365 0.00625 C -0.00404 -0.00185 -0.00391 -0.00996 -0.00456 -0.01806 C -0.00482 -0.02246 -0.00547 -0.02685 -0.00638 -0.03125 L -0.0082 -0.04097 C -0.00846 -0.04514 -0.00859 -0.04954 -0.00911 -0.05394 C -0.0095 -0.05718 -0.01094 -0.06366 -0.01094 -0.06366 C -0.0112 -0.06898 -0.01133 -0.07454 -0.01185 -0.07986 C -0.01198 -0.08172 -0.0125 -0.0831 -0.01276 -0.08472 C -0.01315 -0.08797 -0.01341 -0.09121 -0.01367 -0.09468 C -0.01393 -0.09885 -0.01406 -0.10324 -0.01458 -0.10764 C -0.01706 -0.12732 -0.01667 -0.125 -0.02005 -0.13681 C -0.02031 -0.13959 -0.02057 -0.14236 -0.02096 -0.14491 C -0.02122 -0.14676 -0.02161 -0.14815 -0.02187 -0.14977 C -0.02214 -0.15209 -0.02253 -0.15417 -0.02279 -0.15648 C -0.02552 -0.17894 -0.02109 -0.1456 -0.02552 -0.17755 C -0.02578 -0.17963 -0.02591 -0.18195 -0.02643 -0.18403 C -0.02708 -0.18681 -0.02773 -0.18935 -0.02825 -0.19213 C -0.02865 -0.19422 -0.02865 -0.19653 -0.02917 -0.19861 C -0.03099 -0.20695 -0.03294 -0.20926 -0.03372 -0.21829 C -0.03398 -0.22153 -0.03411 -0.22477 -0.03464 -0.22801 C -0.03503 -0.23033 -0.03594 -0.23218 -0.03646 -0.23449 C -0.0375 -0.23935 -0.03815 -0.24422 -0.03919 -0.24908 C -0.03984 -0.25185 -0.04049 -0.2544 -0.04102 -0.25718 C -0.04141 -0.25926 -0.04167 -0.26158 -0.04193 -0.26366 C -0.04219 -0.26528 -0.04258 -0.2669 -0.04284 -0.26852 C -0.04323 -0.27084 -0.04349 -0.27292 -0.04375 -0.275 C -0.04401 -0.27685 -0.0444 -0.27824 -0.04466 -0.2801 C -0.04531 -0.28426 -0.04596 -0.28866 -0.04648 -0.29306 C -0.04687 -0.29514 -0.04687 -0.29746 -0.0474 -0.29954 C -0.0556 -0.32847 -0.0513 -0.30972 -0.05378 -0.32547 C -0.05508 -0.3331 -0.05404 -0.32801 -0.05651 -0.33357 C -0.05729 -0.33519 -0.05768 -0.33704 -0.05833 -0.33843 C -0.05898 -0.33982 -0.06016 -0.34167 -0.06016 -0.34167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C4EF-B705-4DB9-ADA4-3AD162BA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408" y="5709054"/>
            <a:ext cx="10515600" cy="959369"/>
          </a:xfrm>
        </p:spPr>
        <p:txBody>
          <a:bodyPr/>
          <a:lstStyle/>
          <a:p>
            <a:r>
              <a:rPr lang="en-AU" dirty="0"/>
              <a:t>The man is driving. </a:t>
            </a:r>
          </a:p>
        </p:txBody>
      </p:sp>
      <p:grpSp>
        <p:nvGrpSpPr>
          <p:cNvPr id="4" name="man">
            <a:extLst>
              <a:ext uri="{FF2B5EF4-FFF2-40B4-BE49-F238E27FC236}">
                <a16:creationId xmlns:a16="http://schemas.microsoft.com/office/drawing/2014/main" id="{14E95A2A-C25D-4359-A7CE-A6EDE807FF00}"/>
              </a:ext>
            </a:extLst>
          </p:cNvPr>
          <p:cNvGrpSpPr/>
          <p:nvPr/>
        </p:nvGrpSpPr>
        <p:grpSpPr>
          <a:xfrm>
            <a:off x="3509401" y="3605264"/>
            <a:ext cx="1965219" cy="2073458"/>
            <a:chOff x="3393945" y="2521931"/>
            <a:chExt cx="1911985" cy="1983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6E067-4BC8-4462-87D5-34B149AFBB4F}"/>
                </a:ext>
              </a:extLst>
            </p:cNvPr>
            <p:cNvSpPr/>
            <p:nvPr/>
          </p:nvSpPr>
          <p:spPr>
            <a:xfrm>
              <a:off x="3393945" y="2521931"/>
              <a:ext cx="1911985" cy="19839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F56A79-1255-40D8-A5B7-A1D4FC51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2430" y="2704173"/>
              <a:ext cx="1698529" cy="1662581"/>
            </a:xfrm>
            <a:prstGeom prst="rect">
              <a:avLst/>
            </a:prstGeom>
          </p:spPr>
        </p:pic>
      </p:grpSp>
      <p:grpSp>
        <p:nvGrpSpPr>
          <p:cNvPr id="7" name="drive">
            <a:extLst>
              <a:ext uri="{FF2B5EF4-FFF2-40B4-BE49-F238E27FC236}">
                <a16:creationId xmlns:a16="http://schemas.microsoft.com/office/drawing/2014/main" id="{5174EFE6-8DB9-4D61-9AC2-FEEC8D521B1F}"/>
              </a:ext>
            </a:extLst>
          </p:cNvPr>
          <p:cNvGrpSpPr/>
          <p:nvPr/>
        </p:nvGrpSpPr>
        <p:grpSpPr>
          <a:xfrm>
            <a:off x="6233101" y="3605264"/>
            <a:ext cx="2033517" cy="1982337"/>
            <a:chOff x="6937610" y="2637430"/>
            <a:chExt cx="2033517" cy="19823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2F6BAB-D319-4FE7-B0A2-343FB60205AD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BD521D-9A8A-4AFF-A2A2-ADCA6D283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BE15997-F46E-454F-B107-C87E7010E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16" y="197692"/>
            <a:ext cx="4747702" cy="3162607"/>
          </a:xfrm>
          <a:prstGeom prst="rect">
            <a:avLst/>
          </a:prstGeom>
        </p:spPr>
      </p:pic>
      <p:sp>
        <p:nvSpPr>
          <p:cNvPr id="11" name="Action Button: Go to End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8F2BD9-A18C-4955-B7C5-16B4D6FCCEAB}"/>
              </a:ext>
            </a:extLst>
          </p:cNvPr>
          <p:cNvSpPr/>
          <p:nvPr/>
        </p:nvSpPr>
        <p:spPr>
          <a:xfrm>
            <a:off x="10038438" y="250923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778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B15CF9-91ED-4192-8298-ECDCD0E005F6}"/>
              </a:ext>
            </a:extLst>
          </p:cNvPr>
          <p:cNvGrpSpPr/>
          <p:nvPr/>
        </p:nvGrpSpPr>
        <p:grpSpPr>
          <a:xfrm>
            <a:off x="615142" y="186401"/>
            <a:ext cx="8342826" cy="2520612"/>
            <a:chOff x="2161309" y="106209"/>
            <a:chExt cx="8342826" cy="25206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4A7734-1050-42D5-AB1B-9B8DA7D89566}"/>
                </a:ext>
              </a:extLst>
            </p:cNvPr>
            <p:cNvSpPr/>
            <p:nvPr/>
          </p:nvSpPr>
          <p:spPr>
            <a:xfrm>
              <a:off x="2161309" y="106209"/>
              <a:ext cx="8342826" cy="2520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079A80-BCD7-43FE-BCA7-D9528B7F38D2}"/>
                </a:ext>
              </a:extLst>
            </p:cNvPr>
            <p:cNvSpPr/>
            <p:nvPr/>
          </p:nvSpPr>
          <p:spPr>
            <a:xfrm>
              <a:off x="6633811" y="290613"/>
              <a:ext cx="2147581" cy="20636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4D0C86-3BE2-4AA4-899A-054C7239EB37}"/>
                </a:ext>
              </a:extLst>
            </p:cNvPr>
            <p:cNvSpPr/>
            <p:nvPr/>
          </p:nvSpPr>
          <p:spPr>
            <a:xfrm>
              <a:off x="3761015" y="290614"/>
              <a:ext cx="2147581" cy="206369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8" name="Action Button: Go to End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3011C7-E268-425A-98B7-2E13B93D327A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683B07-2564-4570-BBFB-C56AAB18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9" y="3669309"/>
            <a:ext cx="4433919" cy="2104096"/>
          </a:xfrm>
          <a:prstGeom prst="rect">
            <a:avLst/>
          </a:prstGeom>
        </p:spPr>
      </p:pic>
      <p:grpSp>
        <p:nvGrpSpPr>
          <p:cNvPr id="13" name="cat">
            <a:extLst>
              <a:ext uri="{FF2B5EF4-FFF2-40B4-BE49-F238E27FC236}">
                <a16:creationId xmlns:a16="http://schemas.microsoft.com/office/drawing/2014/main" id="{5BFFA70E-5E9F-431A-A205-CA4B2E10E8CF}"/>
              </a:ext>
            </a:extLst>
          </p:cNvPr>
          <p:cNvGrpSpPr/>
          <p:nvPr/>
        </p:nvGrpSpPr>
        <p:grpSpPr>
          <a:xfrm>
            <a:off x="5200645" y="4841760"/>
            <a:ext cx="2033517" cy="1982337"/>
            <a:chOff x="4645923" y="2637430"/>
            <a:chExt cx="2033517" cy="19823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95151B-AD6B-4810-8A82-031735777833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3E3364-3BCD-418A-86F5-4AD3AAB2C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19" name="drive">
            <a:extLst>
              <a:ext uri="{FF2B5EF4-FFF2-40B4-BE49-F238E27FC236}">
                <a16:creationId xmlns:a16="http://schemas.microsoft.com/office/drawing/2014/main" id="{CE3FF2D8-9E93-4B5B-8430-8378F25A558F}"/>
              </a:ext>
            </a:extLst>
          </p:cNvPr>
          <p:cNvGrpSpPr/>
          <p:nvPr/>
        </p:nvGrpSpPr>
        <p:grpSpPr>
          <a:xfrm>
            <a:off x="7520170" y="4841757"/>
            <a:ext cx="2033517" cy="1982337"/>
            <a:chOff x="6937610" y="2637430"/>
            <a:chExt cx="2033517" cy="19823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F9A63A-DC04-4DD7-AB68-211B035BE982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507BC3-7FC1-4E1B-972E-6FCE379E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7CECE6-96D5-4254-B87D-84001DB1B4E2}"/>
              </a:ext>
            </a:extLst>
          </p:cNvPr>
          <p:cNvGrpSpPr/>
          <p:nvPr/>
        </p:nvGrpSpPr>
        <p:grpSpPr>
          <a:xfrm>
            <a:off x="5187711" y="2850085"/>
            <a:ext cx="2046451" cy="1881568"/>
            <a:chOff x="5187711" y="2850085"/>
            <a:chExt cx="2046451" cy="188156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96E790-0C06-4F87-80DF-DD9D07CA0642}"/>
                </a:ext>
              </a:extLst>
            </p:cNvPr>
            <p:cNvSpPr/>
            <p:nvPr/>
          </p:nvSpPr>
          <p:spPr>
            <a:xfrm>
              <a:off x="5187711" y="2850085"/>
              <a:ext cx="2046451" cy="188156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1CBE1A-2123-4070-9467-3DFC93BAC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1487" y="2980681"/>
              <a:ext cx="1713781" cy="168410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DE27CD-A6DE-46DD-800C-30344E85EF0C}"/>
              </a:ext>
            </a:extLst>
          </p:cNvPr>
          <p:cNvGrpSpPr/>
          <p:nvPr/>
        </p:nvGrpSpPr>
        <p:grpSpPr>
          <a:xfrm>
            <a:off x="7520170" y="2850085"/>
            <a:ext cx="2033517" cy="1881568"/>
            <a:chOff x="7520170" y="2850085"/>
            <a:chExt cx="2033517" cy="18815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39EF05-0AC2-4611-B146-3712EDCCB3BE}"/>
                </a:ext>
              </a:extLst>
            </p:cNvPr>
            <p:cNvSpPr/>
            <p:nvPr/>
          </p:nvSpPr>
          <p:spPr>
            <a:xfrm>
              <a:off x="7520170" y="2850085"/>
              <a:ext cx="2033517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AA3657-9014-44A4-BC5E-BBC55CB5D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035" y="2980681"/>
              <a:ext cx="1713781" cy="1684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67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7 0.02755 L 0.00507 0.02755 C 0.00286 0.02315 0.00052 0.01898 -0.00144 0.01435 C -0.00365 0.00903 -0.00417 0.00533 -0.00599 -0.00023 C -0.00677 -0.00301 -0.00782 -0.00555 -0.00873 -0.00833 C -0.00899 -0.01111 -0.00899 -0.01389 -0.00964 -0.01643 C -0.01107 -0.02222 -0.01316 -0.02754 -0.01511 -0.03264 C -0.0211 -0.04815 -0.02774 -0.0625 -0.03347 -0.07824 C -0.03829 -0.0919 -0.04271 -0.10602 -0.04805 -0.11898 C -0.04948 -0.12222 -0.05183 -0.12407 -0.05352 -0.12708 C -0.05547 -0.13055 -0.05743 -0.13426 -0.05899 -0.13842 C -0.06107 -0.14352 -0.0625 -0.14953 -0.06459 -0.15463 C -0.06862 -0.16574 -0.07305 -0.17639 -0.07735 -0.18727 C -0.08529 -0.20717 -0.08125 -0.20139 -0.0892 -0.20995 C -0.0905 -0.21365 -0.0918 -0.21736 -0.09284 -0.22129 C -0.09753 -0.23773 -0.0961 -0.23935 -0.10391 -0.25555 C -0.10951 -0.26713 -0.10977 -0.26713 -0.11485 -0.27986 C -0.11615 -0.2831 -0.11706 -0.2868 -0.11849 -0.28958 C -0.12136 -0.29537 -0.12513 -0.29977 -0.12761 -0.30578 C -0.13217 -0.31713 -0.13412 -0.32245 -0.13959 -0.33356 C -0.14102 -0.33634 -0.14284 -0.33865 -0.14414 -0.34166 C -0.14558 -0.34514 -0.14636 -0.34953 -0.14779 -0.35301 C -0.14909 -0.35602 -0.15092 -0.35833 -0.15235 -0.36111 C -0.15521 -0.3669 -0.15756 -0.37361 -0.16055 -0.37916 C -0.16211 -0.38171 -0.16381 -0.38426 -0.16511 -0.38727 C -0.1681 -0.39398 -0.17631 -0.41551 -0.17891 -0.42453 C -0.17956 -0.42685 -0.17995 -0.42916 -0.18073 -0.43102 C -0.18334 -0.43819 -0.18659 -0.4449 -0.18894 -0.45231 C -0.2017 -0.49166 -0.1862 -0.44259 -0.19441 -0.47176 C -0.19558 -0.47569 -0.19701 -0.47916 -0.19805 -0.4831 C -0.19909 -0.4868 -0.19974 -0.49097 -0.20079 -0.49444 C -0.20183 -0.49791 -0.20352 -0.50092 -0.20456 -0.50416 C -0.2056 -0.50787 -0.20625 -0.5118 -0.2073 -0.51574 C -0.20782 -0.51782 -0.20847 -0.5199 -0.20912 -0.52222 C -0.21068 -0.53333 -0.20912 -0.5243 -0.21185 -0.53518 C -0.2125 -0.53773 -0.21289 -0.54074 -0.21368 -0.54328 C -0.21446 -0.5456 -0.2155 -0.54768 -0.21641 -0.54977 C -0.21667 -0.55208 -0.2168 -0.5544 -0.21732 -0.55625 C -0.21771 -0.55764 -0.21875 -0.5581 -0.21914 -0.55949 C -0.2224 -0.57315 -0.21771 -0.56365 -0.22188 -0.57083 C -0.22214 -0.57315 -0.2224 -0.57546 -0.22279 -0.57754 C -0.22383 -0.58217 -0.225 -0.58472 -0.22644 -0.58889 C -0.22683 -0.59213 -0.22696 -0.59537 -0.22735 -0.59861 C -0.22787 -0.60185 -0.22878 -0.60509 -0.22917 -0.60833 C -0.22956 -0.61041 -0.22982 -0.61273 -0.23008 -0.61481 C -0.23034 -0.61643 -0.23086 -0.61805 -0.23099 -0.61967 C -0.23138 -0.62291 -0.23138 -0.62639 -0.23191 -0.6294 C -0.23412 -0.6419 -0.23373 -0.63125 -0.23373 -0.63912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0.03102 L 0.00599 0.03102 C 0.00352 0.02662 0.00091 0.02245 -0.00143 0.01782 C -0.00247 0.01597 -0.00299 0.01319 -0.00417 0.01134 C -0.00547 0.00903 -0.00729 0.00717 -0.00872 0.00486 C -0.01549 -0.00579 -0.00898 0.00208 -0.01693 -0.00648 C -0.02018 -0.01412 -0.02227 -0.01968 -0.02695 -0.02593 C -0.02825 -0.02755 -0.02969 -0.02894 -0.0306 -0.03079 C -0.03242 -0.03426 -0.03346 -0.03866 -0.03529 -0.04236 C -0.04023 -0.05232 -0.04622 -0.06088 -0.05078 -0.07153 C -0.0526 -0.07593 -0.0543 -0.08056 -0.05625 -0.08449 C -0.05911 -0.09028 -0.06589 -0.10209 -0.07005 -0.10741 C -0.0724 -0.11019 -0.07513 -0.11227 -0.07734 -0.11551 C -0.07995 -0.11922 -0.0819 -0.12477 -0.08464 -0.12847 C -0.08867 -0.13403 -0.09388 -0.13681 -0.0974 -0.14306 C -0.10182 -0.15093 -0.09961 -0.14792 -0.10378 -0.15278 C -0.10625 -0.15834 -0.10807 -0.16482 -0.1112 -0.16922 C -0.11393 -0.17292 -0.11706 -0.17593 -0.1194 -0.18056 C -0.12344 -0.18889 -0.12669 -0.19584 -0.13125 -0.20324 C -0.13815 -0.21412 -0.13581 -0.20324 -0.14505 -0.22593 C -0.14909 -0.23634 -0.14909 -0.2375 -0.15417 -0.2456 C -0.1582 -0.25209 -0.15781 -0.24884 -0.16146 -0.25695 C -0.16758 -0.27037 -0.16237 -0.26343 -0.16784 -0.26991 C -0.17174 -0.2838 -0.16732 -0.27037 -0.1724 -0.27963 C -0.17357 -0.28148 -0.17409 -0.28426 -0.17513 -0.28611 C -0.18073 -0.29607 -0.17578 -0.27871 -0.18346 -0.29931 C -0.18503 -0.30347 -0.18503 -0.30417 -0.18711 -0.30741 C -0.18854 -0.30949 -0.19036 -0.31134 -0.19167 -0.31389 C -0.19375 -0.31783 -0.19492 -0.32292 -0.19714 -0.32685 C -0.20807 -0.3463 -0.1957 -0.32338 -0.2026 -0.3382 C -0.20352 -0.34005 -0.20456 -0.34144 -0.20534 -0.34306 C -0.20612 -0.34468 -0.20651 -0.34653 -0.20716 -0.34792 C -0.21302 -0.36042 -0.20729 -0.3456 -0.21172 -0.35764 C -0.21289 -0.36343 -0.21198 -0.36134 -0.21354 -0.36412 " pathEditMode="relative" ptsTypes="AAAAAAAAAAAAAAAAAAAAAAAAAAAAAAAA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DFA5-9C23-464B-BBF7-2781E210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89" y="5378808"/>
            <a:ext cx="5122847" cy="1325563"/>
          </a:xfrm>
        </p:spPr>
        <p:txBody>
          <a:bodyPr/>
          <a:lstStyle/>
          <a:p>
            <a:r>
              <a:rPr lang="en-AU" dirty="0"/>
              <a:t>The cat is sleeping.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940A8-16F1-4FFC-A3DA-6BC7C6446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64" y="514078"/>
            <a:ext cx="5163727" cy="2450423"/>
          </a:xfrm>
          <a:prstGeom prst="rect">
            <a:avLst/>
          </a:prstGeom>
        </p:spPr>
      </p:pic>
      <p:sp>
        <p:nvSpPr>
          <p:cNvPr id="11" name="Action Button: Go to End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843103-169F-48DE-9E23-250E213C890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8" name="cat">
            <a:extLst>
              <a:ext uri="{FF2B5EF4-FFF2-40B4-BE49-F238E27FC236}">
                <a16:creationId xmlns:a16="http://schemas.microsoft.com/office/drawing/2014/main" id="{FE2B3516-626A-4642-AA20-41A877975092}"/>
              </a:ext>
            </a:extLst>
          </p:cNvPr>
          <p:cNvGrpSpPr/>
          <p:nvPr/>
        </p:nvGrpSpPr>
        <p:grpSpPr>
          <a:xfrm>
            <a:off x="3003855" y="3429000"/>
            <a:ext cx="2033517" cy="1982337"/>
            <a:chOff x="4645923" y="2637430"/>
            <a:chExt cx="2033517" cy="19823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30947E-679E-436E-8F3B-99CC10EEF00A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5072741-BFF7-485F-8612-2571C36C3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B5CC9E-6F19-4E9D-970F-697CE32443AF}"/>
              </a:ext>
            </a:extLst>
          </p:cNvPr>
          <p:cNvGrpSpPr/>
          <p:nvPr/>
        </p:nvGrpSpPr>
        <p:grpSpPr>
          <a:xfrm>
            <a:off x="5783995" y="3497240"/>
            <a:ext cx="2033517" cy="1881568"/>
            <a:chOff x="7520170" y="2850085"/>
            <a:chExt cx="2033517" cy="18815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5DE3D3-B334-4946-AA25-804D1E30A2FD}"/>
                </a:ext>
              </a:extLst>
            </p:cNvPr>
            <p:cNvSpPr/>
            <p:nvPr/>
          </p:nvSpPr>
          <p:spPr>
            <a:xfrm>
              <a:off x="7520170" y="2850085"/>
              <a:ext cx="2033517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EE5FC2-D7ED-47C2-8F6E-34610C9F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0035" y="2980681"/>
              <a:ext cx="1713781" cy="1684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8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0.02755 L 0.00508 0.02778 C 0.00286 0.02315 0.00052 0.01899 -0.00143 0.01436 C -0.00365 0.00903 -0.00417 0.00533 -0.00599 -0.00023 C -0.00677 -0.003 -0.00781 -0.00555 -0.00873 -0.00833 C -0.00899 -0.01111 -0.00899 -0.01388 -0.00964 -0.01643 C -0.01107 -0.02222 -0.01315 -0.02754 -0.01511 -0.03263 C -0.0211 -0.04814 -0.02774 -0.0625 -0.03347 -0.07824 C -0.03828 -0.09189 -0.04271 -0.10601 -0.04805 -0.11898 C -0.04948 -0.12222 -0.05183 -0.12407 -0.05352 -0.12708 C -0.05547 -0.13055 -0.05742 -0.13425 -0.05899 -0.13842 C -0.06107 -0.14351 -0.0625 -0.14953 -0.06459 -0.15463 C -0.06862 -0.16574 -0.07305 -0.17638 -0.07735 -0.18726 C -0.08529 -0.20717 -0.08125 -0.20138 -0.0892 -0.20995 C -0.0905 -0.21388 -0.0918 -0.21736 -0.09284 -0.22129 C -0.09753 -0.23773 -0.0961 -0.23935 -0.10391 -0.25555 C -0.10951 -0.26713 -0.10977 -0.26713 -0.11485 -0.28009 C -0.11615 -0.2831 -0.11706 -0.2868 -0.11849 -0.28958 C -0.12136 -0.29537 -0.12513 -0.29976 -0.12761 -0.30578 C -0.13216 -0.31713 -0.13412 -0.32245 -0.13959 -0.33356 C -0.14102 -0.33634 -0.14284 -0.33865 -0.14414 -0.34166 C -0.14558 -0.34513 -0.14636 -0.34953 -0.14779 -0.353 C -0.14909 -0.35601 -0.15091 -0.35833 -0.15235 -0.36111 C -0.15521 -0.36689 -0.15755 -0.37361 -0.16055 -0.37916 C -0.16211 -0.38171 -0.1638 -0.38425 -0.16511 -0.38726 C -0.1681 -0.39398 -0.1763 -0.4155 -0.17891 -0.42453 C -0.17956 -0.42685 -0.17995 -0.42939 -0.18073 -0.43101 C -0.18334 -0.43819 -0.18659 -0.4449 -0.18893 -0.45231 C -0.2017 -0.49166 -0.1862 -0.44259 -0.1944 -0.47199 C -0.19558 -0.47569 -0.19701 -0.47916 -0.19805 -0.4831 C -0.19909 -0.4868 -0.19974 -0.49097 -0.20078 -0.49444 C -0.20183 -0.49791 -0.20352 -0.50092 -0.20456 -0.50416 C -0.2056 -0.50787 -0.20625 -0.5118 -0.20729 -0.51574 C -0.20781 -0.51782 -0.20847 -0.5199 -0.20912 -0.52222 C -0.21068 -0.53333 -0.20912 -0.5243 -0.21185 -0.53518 C -0.2125 -0.53773 -0.21289 -0.54074 -0.21367 -0.54328 C -0.21446 -0.5456 -0.2155 -0.54768 -0.21641 -0.54976 C -0.21667 -0.55208 -0.2168 -0.55439 -0.21732 -0.55625 C -0.21771 -0.55763 -0.21875 -0.5581 -0.21914 -0.55949 C -0.2224 -0.57314 -0.21771 -0.56365 -0.22188 -0.57083 C -0.22214 -0.57314 -0.2224 -0.57546 -0.22279 -0.57754 C -0.22383 -0.58217 -0.225 -0.58472 -0.22643 -0.58888 C -0.22683 -0.59236 -0.22696 -0.59537 -0.22735 -0.59861 C -0.22787 -0.60185 -0.22878 -0.60509 -0.22917 -0.60833 C -0.22956 -0.61041 -0.22982 -0.61273 -0.23008 -0.61481 C -0.23034 -0.61643 -0.23086 -0.61805 -0.23099 -0.61967 C -0.23138 -0.62291 -0.23138 -0.62638 -0.2319 -0.62939 C -0.23412 -0.64189 -0.23373 -0.63125 -0.23373 -0.63912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-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0.03102 L 0.00599 0.03125 C 0.00352 0.02662 0.00091 0.02245 -0.00143 0.01782 C -0.00247 0.01597 -0.00299 0.0132 -0.00416 0.01134 C -0.00547 0.00903 -0.00729 0.00718 -0.00872 0.00486 C -0.01549 -0.00579 -0.00898 0.00208 -0.01692 -0.00648 C -0.02018 -0.01412 -0.02226 -0.01968 -0.02695 -0.02593 C -0.02825 -0.02755 -0.02969 -0.02893 -0.0306 -0.03079 C -0.03242 -0.03426 -0.03346 -0.03866 -0.03528 -0.04236 C -0.04023 -0.05231 -0.04622 -0.06088 -0.05078 -0.07153 C -0.0526 -0.07593 -0.05429 -0.08055 -0.05625 -0.08449 C -0.05911 -0.09028 -0.06588 -0.10208 -0.07005 -0.10741 C -0.07239 -0.11018 -0.07513 -0.11227 -0.07734 -0.11551 C -0.07995 -0.11921 -0.0819 -0.12477 -0.08463 -0.12847 C -0.08867 -0.13403 -0.09388 -0.1368 -0.09739 -0.14305 C -0.10182 -0.15093 -0.09961 -0.14792 -0.10377 -0.15278 C -0.10625 -0.15833 -0.10807 -0.16481 -0.1112 -0.16921 C -0.11393 -0.17292 -0.11705 -0.17593 -0.1194 -0.18055 C -0.12344 -0.18889 -0.12669 -0.19583 -0.13125 -0.20324 C -0.13815 -0.21412 -0.1358 -0.20324 -0.14505 -0.22593 C -0.14909 -0.23634 -0.14909 -0.2375 -0.15416 -0.2456 C -0.1582 -0.25208 -0.15781 -0.24884 -0.16146 -0.25694 C -0.16758 -0.27037 -0.16237 -0.26343 -0.16784 -0.26991 C -0.17174 -0.2838 -0.16732 -0.27037 -0.17239 -0.27963 C -0.17357 -0.28148 -0.17409 -0.28426 -0.17513 -0.28611 C -0.18073 -0.29606 -0.17578 -0.2787 -0.18346 -0.2993 C -0.18502 -0.30347 -0.18502 -0.30417 -0.18711 -0.30741 C -0.18854 -0.30949 -0.19036 -0.31134 -0.19166 -0.31389 C -0.19375 -0.31782 -0.19492 -0.32292 -0.19713 -0.32685 C -0.20807 -0.3463 -0.1957 -0.32338 -0.2026 -0.33819 C -0.20351 -0.34005 -0.20455 -0.34143 -0.20534 -0.34305 C -0.20612 -0.34468 -0.20651 -0.34653 -0.20716 -0.34792 C -0.21302 -0.36042 -0.20729 -0.3456 -0.21172 -0.35764 C -0.21289 -0.36343 -0.21198 -0.36134 -0.21354 -0.36412 " pathEditMode="relative" rAng="0" ptsTypes="AAAAAAAAAAAAAAAAAAAAAAAAAAAAAA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6" y="387572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/>
              <a:t>What is the cat </a:t>
            </a:r>
            <a:r>
              <a:rPr lang="en-AU" sz="4000" dirty="0">
                <a:highlight>
                  <a:srgbClr val="FFFF00"/>
                </a:highlight>
              </a:rPr>
              <a:t>doing</a:t>
            </a:r>
            <a:r>
              <a:rPr lang="en-AU" sz="4000" dirty="0"/>
              <a:t>?</a:t>
            </a:r>
          </a:p>
        </p:txBody>
      </p: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E20BB9-DD16-4B3D-AF06-6B443EE72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6" y="3580415"/>
            <a:ext cx="3540862" cy="1680299"/>
          </a:xfrm>
          <a:prstGeom prst="rect">
            <a:avLst/>
          </a:prstGeom>
        </p:spPr>
      </p:pic>
      <p:grpSp>
        <p:nvGrpSpPr>
          <p:cNvPr id="23" name="cat">
            <a:extLst>
              <a:ext uri="{FF2B5EF4-FFF2-40B4-BE49-F238E27FC236}">
                <a16:creationId xmlns:a16="http://schemas.microsoft.com/office/drawing/2014/main" id="{10863EBE-2C58-4605-9223-A21B9836648F}"/>
              </a:ext>
            </a:extLst>
          </p:cNvPr>
          <p:cNvGrpSpPr/>
          <p:nvPr/>
        </p:nvGrpSpPr>
        <p:grpSpPr>
          <a:xfrm>
            <a:off x="4057817" y="4735679"/>
            <a:ext cx="2033517" cy="1982337"/>
            <a:chOff x="4645923" y="2637430"/>
            <a:chExt cx="2033517" cy="198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C70C9E-B95B-4D79-909C-209E97749BFF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654BE6-1EDD-4D47-ABA2-F797743C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E4F0E1-A52D-4DF3-A16A-1FF3B3E84C6D}"/>
              </a:ext>
            </a:extLst>
          </p:cNvPr>
          <p:cNvGrpSpPr/>
          <p:nvPr/>
        </p:nvGrpSpPr>
        <p:grpSpPr>
          <a:xfrm>
            <a:off x="4057817" y="2587296"/>
            <a:ext cx="2046451" cy="1881568"/>
            <a:chOff x="5187711" y="2850085"/>
            <a:chExt cx="2046451" cy="18815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26C83C-EBB7-43E2-8F4F-37CD7171AD11}"/>
                </a:ext>
              </a:extLst>
            </p:cNvPr>
            <p:cNvSpPr/>
            <p:nvPr/>
          </p:nvSpPr>
          <p:spPr>
            <a:xfrm>
              <a:off x="5187711" y="2850085"/>
              <a:ext cx="2046451" cy="188156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5E07DA3-0443-42CA-BB53-03C20286A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1487" y="2980681"/>
              <a:ext cx="1713781" cy="1684105"/>
            </a:xfrm>
            <a:prstGeom prst="rect">
              <a:avLst/>
            </a:prstGeom>
          </p:spPr>
        </p:pic>
      </p:grpSp>
      <p:grpSp>
        <p:nvGrpSpPr>
          <p:cNvPr id="38" name="drive">
            <a:extLst>
              <a:ext uri="{FF2B5EF4-FFF2-40B4-BE49-F238E27FC236}">
                <a16:creationId xmlns:a16="http://schemas.microsoft.com/office/drawing/2014/main" id="{DC10C1AB-FCAA-4B7D-8C74-1723B2D66893}"/>
              </a:ext>
            </a:extLst>
          </p:cNvPr>
          <p:cNvGrpSpPr/>
          <p:nvPr/>
        </p:nvGrpSpPr>
        <p:grpSpPr>
          <a:xfrm>
            <a:off x="6453252" y="4625571"/>
            <a:ext cx="2033517" cy="1982337"/>
            <a:chOff x="6937610" y="2637430"/>
            <a:chExt cx="2033517" cy="198233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B4D6C33-6C9F-4D37-AAD8-A1A50B3D2C71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B8FE852-F2CA-4CDD-8744-BA47488D2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D2E476-DBBD-4A04-B478-F93B3FAD8DD1}"/>
              </a:ext>
            </a:extLst>
          </p:cNvPr>
          <p:cNvGrpSpPr/>
          <p:nvPr/>
        </p:nvGrpSpPr>
        <p:grpSpPr>
          <a:xfrm>
            <a:off x="6453249" y="2587296"/>
            <a:ext cx="2033517" cy="1881568"/>
            <a:chOff x="7520170" y="2850085"/>
            <a:chExt cx="2033517" cy="18815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B1A43D-B58C-4333-A747-006EE9E3E425}"/>
                </a:ext>
              </a:extLst>
            </p:cNvPr>
            <p:cNvSpPr/>
            <p:nvPr/>
          </p:nvSpPr>
          <p:spPr>
            <a:xfrm>
              <a:off x="7520170" y="2850085"/>
              <a:ext cx="2033517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EBD8CD7-68C6-4E10-B980-FB998FD57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035" y="2980681"/>
              <a:ext cx="1713781" cy="1684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9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2.08333E-7 0.00023 C -0.00078 -0.00417 -0.00143 -0.00787 -0.00208 -0.01204 C -0.00234 -0.01389 -0.00247 -0.01643 -0.00273 -0.01806 C -0.00313 -0.02014 -0.00352 -0.02176 -0.00391 -0.02384 C -0.00573 -0.03356 -0.00404 -0.02639 -0.00612 -0.03426 C -0.00703 -0.0412 -0.00755 -0.0463 -0.00872 -0.05208 C -0.00911 -0.05347 -0.00951 -0.05463 -0.00977 -0.05648 C -0.01016 -0.05949 -0.01042 -0.06366 -0.01094 -0.0669 C -0.01224 -0.07593 -0.0138 -0.0838 -0.0151 -0.09352 C -0.01549 -0.09745 -0.01602 -0.10185 -0.01654 -0.10532 C -0.01719 -0.11065 -0.01901 -0.1213 -0.02018 -0.12616 C -0.0207 -0.1287 -0.02148 -0.13056 -0.02201 -0.13356 C -0.02279 -0.13704 -0.02331 -0.14213 -0.02396 -0.14537 C -0.025 -0.15046 -0.02643 -0.15301 -0.02734 -0.15856 C -0.02852 -0.16574 -0.02799 -0.16319 -0.02904 -0.16759 C -0.02969 -0.17268 -0.03021 -0.17847 -0.03099 -0.18241 C -0.03177 -0.18588 -0.03255 -0.18866 -0.0332 -0.19282 C -0.03424 -0.20046 -0.03503 -0.20671 -0.03633 -0.21343 C -0.03815 -0.22338 -0.0375 -0.21343 -0.03997 -0.23426 C -0.04102 -0.24375 -0.04102 -0.24468 -0.04232 -0.25208 C -0.04336 -0.2581 -0.04336 -0.25509 -0.04427 -0.2625 C -0.04583 -0.27477 -0.04453 -0.26829 -0.04596 -0.27431 C -0.04701 -0.28681 -0.04583 -0.27477 -0.04714 -0.2831 C -0.0474 -0.28472 -0.04766 -0.28727 -0.04792 -0.28889 C -0.04935 -0.29815 -0.04805 -0.28218 -0.05013 -0.30093 C -0.05052 -0.30486 -0.05052 -0.30556 -0.05104 -0.30833 C -0.05143 -0.31042 -0.05195 -0.31204 -0.05221 -0.31435 C -0.05273 -0.31782 -0.05313 -0.32245 -0.05365 -0.32616 C -0.05651 -0.34375 -0.05326 -0.32292 -0.05508 -0.33634 C -0.05534 -0.33819 -0.0556 -0.33935 -0.05586 -0.34097 C -0.05599 -0.34236 -0.05612 -0.34398 -0.05638 -0.34537 C -0.05781 -0.35671 -0.05638 -0.34329 -0.05755 -0.35417 C -0.05781 -0.35949 -0.05755 -0.35764 -0.05794 -0.35995 " pathEditMode="relative" rAng="0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-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6" y="387572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en-AU" sz="4000" dirty="0"/>
              <a:t> is sleeping?</a:t>
            </a:r>
          </a:p>
        </p:txBody>
      </p: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E20BB9-DD16-4B3D-AF06-6B443EE72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6" y="3580415"/>
            <a:ext cx="3540862" cy="1680299"/>
          </a:xfrm>
          <a:prstGeom prst="rect">
            <a:avLst/>
          </a:prstGeom>
        </p:spPr>
      </p:pic>
      <p:grpSp>
        <p:nvGrpSpPr>
          <p:cNvPr id="23" name="cat">
            <a:extLst>
              <a:ext uri="{FF2B5EF4-FFF2-40B4-BE49-F238E27FC236}">
                <a16:creationId xmlns:a16="http://schemas.microsoft.com/office/drawing/2014/main" id="{10863EBE-2C58-4605-9223-A21B9836648F}"/>
              </a:ext>
            </a:extLst>
          </p:cNvPr>
          <p:cNvGrpSpPr/>
          <p:nvPr/>
        </p:nvGrpSpPr>
        <p:grpSpPr>
          <a:xfrm>
            <a:off x="4057817" y="4735679"/>
            <a:ext cx="2033517" cy="1982337"/>
            <a:chOff x="4645923" y="2637430"/>
            <a:chExt cx="2033517" cy="19823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C70C9E-B95B-4D79-909C-209E97749BFF}"/>
                </a:ext>
              </a:extLst>
            </p:cNvPr>
            <p:cNvSpPr/>
            <p:nvPr/>
          </p:nvSpPr>
          <p:spPr>
            <a:xfrm>
              <a:off x="4645923" y="2637430"/>
              <a:ext cx="2033517" cy="1982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654BE6-1EDD-4D47-ABA2-F797743C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6765" y="2747534"/>
              <a:ext cx="1800225" cy="176212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E4F0E1-A52D-4DF3-A16A-1FF3B3E84C6D}"/>
              </a:ext>
            </a:extLst>
          </p:cNvPr>
          <p:cNvGrpSpPr/>
          <p:nvPr/>
        </p:nvGrpSpPr>
        <p:grpSpPr>
          <a:xfrm>
            <a:off x="4057817" y="2587296"/>
            <a:ext cx="2046451" cy="1881568"/>
            <a:chOff x="5187711" y="2850085"/>
            <a:chExt cx="2046451" cy="18815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A26C83C-EBB7-43E2-8F4F-37CD7171AD11}"/>
                </a:ext>
              </a:extLst>
            </p:cNvPr>
            <p:cNvSpPr/>
            <p:nvPr/>
          </p:nvSpPr>
          <p:spPr>
            <a:xfrm>
              <a:off x="5187711" y="2850085"/>
              <a:ext cx="2046451" cy="188156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5E07DA3-0443-42CA-BB53-03C20286A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1487" y="2980681"/>
              <a:ext cx="1713781" cy="1684105"/>
            </a:xfrm>
            <a:prstGeom prst="rect">
              <a:avLst/>
            </a:prstGeom>
          </p:spPr>
        </p:pic>
      </p:grpSp>
      <p:grpSp>
        <p:nvGrpSpPr>
          <p:cNvPr id="38" name="drive">
            <a:extLst>
              <a:ext uri="{FF2B5EF4-FFF2-40B4-BE49-F238E27FC236}">
                <a16:creationId xmlns:a16="http://schemas.microsoft.com/office/drawing/2014/main" id="{DC10C1AB-FCAA-4B7D-8C74-1723B2D66893}"/>
              </a:ext>
            </a:extLst>
          </p:cNvPr>
          <p:cNvGrpSpPr/>
          <p:nvPr/>
        </p:nvGrpSpPr>
        <p:grpSpPr>
          <a:xfrm>
            <a:off x="6453252" y="4625571"/>
            <a:ext cx="2033517" cy="1982337"/>
            <a:chOff x="6937610" y="2637430"/>
            <a:chExt cx="2033517" cy="198233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B4D6C33-6C9F-4D37-AAD8-A1A50B3D2C71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B8FE852-F2CA-4CDD-8744-BA47488D2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D2E476-DBBD-4A04-B478-F93B3FAD8DD1}"/>
              </a:ext>
            </a:extLst>
          </p:cNvPr>
          <p:cNvGrpSpPr/>
          <p:nvPr/>
        </p:nvGrpSpPr>
        <p:grpSpPr>
          <a:xfrm>
            <a:off x="6453249" y="2587296"/>
            <a:ext cx="2033517" cy="1881568"/>
            <a:chOff x="7520170" y="2850085"/>
            <a:chExt cx="2033517" cy="18815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B1A43D-B58C-4333-A747-006EE9E3E425}"/>
                </a:ext>
              </a:extLst>
            </p:cNvPr>
            <p:cNvSpPr/>
            <p:nvPr/>
          </p:nvSpPr>
          <p:spPr>
            <a:xfrm>
              <a:off x="7520170" y="2850085"/>
              <a:ext cx="2033517" cy="18815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EBD8CD7-68C6-4E10-B980-FB998FD57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035" y="2980681"/>
              <a:ext cx="1713781" cy="1684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52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1065 L -0.00274 0.01065 C -0.00248 0.00556 -0.00261 0.0007 -0.00183 -0.00416 C -0.00157 -0.00601 -0.00052 -0.00717 4.16667E-6 -0.00902 C 0.00794 -0.04097 -0.00612 0.00741 0.00546 -0.03009 C 0.00846 -0.03981 0.00755 -0.03865 0.01002 -0.05277 C 0.01054 -0.05625 0.01132 -0.05926 0.01184 -0.06273 C 0.0125 -0.06643 0.01263 -0.0706 0.01367 -0.07407 C 0.0151 -0.07916 0.01914 -0.08865 0.01914 -0.08865 C 0.01979 -0.0956 0.02018 -0.10277 0.02096 -0.10972 C 0.02369 -0.13379 0.02317 -0.12338 0.02643 -0.14398 C 0.02838 -0.15578 0.03203 -0.17963 0.03203 -0.17963 C 0.03255 -0.19051 0.03216 -0.20185 0.03385 -0.21226 C 0.03437 -0.21597 0.03502 -0.2199 0.03567 -0.22361 C 0.03645 -0.22847 0.03776 -0.23333 0.03841 -0.23819 C 0.04023 -0.25439 0.03815 -0.23796 0.04114 -0.25787 C 0.04244 -0.26643 0.04362 -0.275 0.04479 -0.28379 C 0.04544 -0.28865 0.04583 -0.29375 0.04661 -0.29838 C 0.0483 -0.30902 0.04882 -0.30509 0.05117 -0.31643 C 0.05755 -0.34652 0.05026 -0.31851 0.05664 -0.35046 C 0.05703 -0.35231 0.05794 -0.3537 0.05846 -0.35532 C 0.05885 -0.35856 0.05885 -0.36203 0.05937 -0.36504 C 0.06015 -0.36944 0.06302 -0.37615 0.06393 -0.37986 C 0.06601 -0.38726 0.06744 -0.39514 0.06953 -0.40254 L 0.07408 -0.41875 C 0.07461 -0.42106 0.07513 -0.42338 0.07591 -0.42523 C 0.07708 -0.42847 0.07851 -0.43171 0.07955 -0.43495 C 0.08099 -0.43981 0.0819 -0.4449 0.0832 -0.44976 C 0.0875 -0.46597 0.08593 -0.45902 0.09049 -0.47407 C 0.09401 -0.48541 0.09062 -0.47615 0.09414 -0.48541 C 0.09492 -0.49051 0.09505 -0.49213 0.09596 -0.49676 C 0.09661 -0.49953 0.09726 -0.50231 0.09778 -0.50509 C 0.09948 -0.51296 0.09869 -0.51273 0.10247 -0.52291 C 0.10364 -0.52615 0.10481 -0.52939 0.10612 -0.53264 C 0.10664 -0.53379 0.10742 -0.53472 0.10794 -0.53588 C 0.11224 -0.54652 0.10924 -0.54074 0.1125 -0.55046 C 0.11562 -0.55995 0.11666 -0.56134 0.1207 -0.57014 C 0.12487 -0.59213 0.12031 -0.56944 0.12434 -0.58634 C 0.12474 -0.58796 0.12474 -0.58981 0.12526 -0.5912 C 0.12604 -0.59305 0.12708 -0.59444 0.12799 -0.59606 C 0.12864 -0.5993 0.12903 -0.60277 0.12981 -0.60578 C 0.13046 -0.60787 0.13125 -0.60995 0.13164 -0.61226 C 0.13216 -0.61435 0.13216 -0.61666 0.13255 -0.61875 C 0.13307 -0.62152 0.13385 -0.62407 0.13437 -0.62685 C 0.13489 -0.62916 0.13541 -0.63333 0.13541 -0.63333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B15CF9-91ED-4192-8298-ECDCD0E005F6}"/>
              </a:ext>
            </a:extLst>
          </p:cNvPr>
          <p:cNvGrpSpPr/>
          <p:nvPr/>
        </p:nvGrpSpPr>
        <p:grpSpPr>
          <a:xfrm>
            <a:off x="615142" y="186401"/>
            <a:ext cx="8342826" cy="2520612"/>
            <a:chOff x="2161309" y="106209"/>
            <a:chExt cx="8342826" cy="25206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4A7734-1050-42D5-AB1B-9B8DA7D89566}"/>
                </a:ext>
              </a:extLst>
            </p:cNvPr>
            <p:cNvSpPr/>
            <p:nvPr/>
          </p:nvSpPr>
          <p:spPr>
            <a:xfrm>
              <a:off x="2161309" y="106209"/>
              <a:ext cx="8342826" cy="2520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079A80-BCD7-43FE-BCA7-D9528B7F38D2}"/>
                </a:ext>
              </a:extLst>
            </p:cNvPr>
            <p:cNvSpPr/>
            <p:nvPr/>
          </p:nvSpPr>
          <p:spPr>
            <a:xfrm>
              <a:off x="6633811" y="290613"/>
              <a:ext cx="2147581" cy="20636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4D0C86-3BE2-4AA4-899A-054C7239EB37}"/>
                </a:ext>
              </a:extLst>
            </p:cNvPr>
            <p:cNvSpPr/>
            <p:nvPr/>
          </p:nvSpPr>
          <p:spPr>
            <a:xfrm>
              <a:off x="3761015" y="290614"/>
              <a:ext cx="2147581" cy="206369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8" name="Action Button: Go to End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3011C7-E268-425A-98B7-2E13B93D327A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683B07-2564-4570-BBFB-C56AAB185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4"/>
          <a:stretch/>
        </p:blipFill>
        <p:spPr>
          <a:xfrm>
            <a:off x="861175" y="2854698"/>
            <a:ext cx="3052903" cy="3758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B1E135-ADA5-4B26-B715-EFCCC719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279" y="2783218"/>
            <a:ext cx="1914310" cy="1950889"/>
          </a:xfrm>
          <a:prstGeom prst="rect">
            <a:avLst/>
          </a:prstGeom>
        </p:spPr>
      </p:pic>
      <p:grpSp>
        <p:nvGrpSpPr>
          <p:cNvPr id="22" name="Girl">
            <a:extLst>
              <a:ext uri="{FF2B5EF4-FFF2-40B4-BE49-F238E27FC236}">
                <a16:creationId xmlns:a16="http://schemas.microsoft.com/office/drawing/2014/main" id="{18CEC70E-2681-4ADB-9B38-BAEE7A777168}"/>
              </a:ext>
            </a:extLst>
          </p:cNvPr>
          <p:cNvGrpSpPr/>
          <p:nvPr/>
        </p:nvGrpSpPr>
        <p:grpSpPr>
          <a:xfrm>
            <a:off x="5204279" y="4836516"/>
            <a:ext cx="1903562" cy="1938068"/>
            <a:chOff x="3591471" y="4675518"/>
            <a:chExt cx="1903562" cy="1938068"/>
          </a:xfrm>
        </p:grpSpPr>
        <p:sp>
          <p:nvSpPr>
            <p:cNvPr id="23" name="Orange Sq">
              <a:extLst>
                <a:ext uri="{FF2B5EF4-FFF2-40B4-BE49-F238E27FC236}">
                  <a16:creationId xmlns:a16="http://schemas.microsoft.com/office/drawing/2014/main" id="{253EE8C4-F64E-49B7-B577-85DEEDFD3524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4" name="Girl Pic">
              <a:extLst>
                <a:ext uri="{FF2B5EF4-FFF2-40B4-BE49-F238E27FC236}">
                  <a16:creationId xmlns:a16="http://schemas.microsoft.com/office/drawing/2014/main" id="{6114C88F-37C1-479D-85D2-2890505E6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grpSp>
        <p:nvGrpSpPr>
          <p:cNvPr id="25" name="Ride">
            <a:extLst>
              <a:ext uri="{FF2B5EF4-FFF2-40B4-BE49-F238E27FC236}">
                <a16:creationId xmlns:a16="http://schemas.microsoft.com/office/drawing/2014/main" id="{754DDBB1-3626-4BBB-BEF9-029F1F20F9E8}"/>
              </a:ext>
            </a:extLst>
          </p:cNvPr>
          <p:cNvGrpSpPr/>
          <p:nvPr/>
        </p:nvGrpSpPr>
        <p:grpSpPr>
          <a:xfrm>
            <a:off x="7533479" y="4836516"/>
            <a:ext cx="2033517" cy="1982336"/>
            <a:chOff x="5693437" y="4675518"/>
            <a:chExt cx="1903562" cy="1938068"/>
          </a:xfrm>
        </p:grpSpPr>
        <p:sp>
          <p:nvSpPr>
            <p:cNvPr id="26" name="Yellow Sq">
              <a:extLst>
                <a:ext uri="{FF2B5EF4-FFF2-40B4-BE49-F238E27FC236}">
                  <a16:creationId xmlns:a16="http://schemas.microsoft.com/office/drawing/2014/main" id="{B49C56B4-F15F-4FE9-99E4-480387AE61E0}"/>
                </a:ext>
              </a:extLst>
            </p:cNvPr>
            <p:cNvSpPr/>
            <p:nvPr/>
          </p:nvSpPr>
          <p:spPr>
            <a:xfrm>
              <a:off x="5693437" y="4675518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7" name="Ride Pic">
              <a:extLst>
                <a:ext uri="{FF2B5EF4-FFF2-40B4-BE49-F238E27FC236}">
                  <a16:creationId xmlns:a16="http://schemas.microsoft.com/office/drawing/2014/main" id="{A03BC230-5811-4A9C-A7F9-84BD0450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1824" y="4835424"/>
              <a:ext cx="1594493" cy="156074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972323-0A34-4EA4-8C91-71761BC96514}"/>
              </a:ext>
            </a:extLst>
          </p:cNvPr>
          <p:cNvGrpSpPr/>
          <p:nvPr/>
        </p:nvGrpSpPr>
        <p:grpSpPr>
          <a:xfrm>
            <a:off x="7533479" y="2854698"/>
            <a:ext cx="2033517" cy="1879409"/>
            <a:chOff x="7533479" y="2854698"/>
            <a:chExt cx="2033517" cy="18794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161784-2CF6-41DA-8824-CFBEB4D61E5C}"/>
                </a:ext>
              </a:extLst>
            </p:cNvPr>
            <p:cNvSpPr/>
            <p:nvPr/>
          </p:nvSpPr>
          <p:spPr>
            <a:xfrm>
              <a:off x="7533479" y="2854698"/>
              <a:ext cx="2033517" cy="18794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B031C4-BD01-4966-A223-3D31DB23C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4845" y="2953822"/>
              <a:ext cx="1710784" cy="1681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8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0.02963 L 0.00286 0.02963 C 0.00221 0.02384 0.00195 0.01759 0.00091 0.0118 C 0.00065 0.00995 -0.00026 0.00856 -0.00091 0.00694 C -0.003 0.00208 -0.00482 -0.00324 -0.00729 -0.00764 C -0.01133 -0.01482 -0.01224 -0.01597 -0.0155 -0.02384 C -0.02591 -0.04931 -0.01992 -0.03843 -0.02643 -0.05 C -0.02839 -0.06019 -0.02604 -0.04908 -0.03008 -0.06134 C -0.03125 -0.06435 -0.0319 -0.06783 -0.03294 -0.07107 C -0.03373 -0.07384 -0.03477 -0.07639 -0.03568 -0.07917 C -0.03633 -0.08125 -0.03672 -0.08357 -0.0375 -0.08565 C -0.03802 -0.08727 -0.0388 -0.08889 -0.03933 -0.09051 C -0.03972 -0.09213 -0.03959 -0.09398 -0.04024 -0.09537 C -0.04115 -0.09792 -0.04284 -0.09931 -0.04388 -0.10185 C -0.05508 -0.13056 -0.04024 -0.10232 -0.05664 -0.13287 C -0.06289 -0.14445 -0.07188 -0.1581 -0.07683 -0.17176 C -0.07956 -0.1794 -0.08281 -0.18658 -0.08503 -0.19468 C -0.08685 -0.20116 -0.08763 -0.20903 -0.0905 -0.21412 C -0.09427 -0.22084 -0.09427 -0.22037 -0.09779 -0.23033 C -0.09948 -0.23519 -0.10052 -0.24051 -0.10248 -0.24491 C -0.10638 -0.25417 -0.11094 -0.26227 -0.11524 -0.27107 C -0.11654 -0.27361 -0.11784 -0.27616 -0.11888 -0.27917 C -0.12005 -0.28241 -0.12136 -0.28565 -0.12253 -0.28889 C -0.12344 -0.29167 -0.12422 -0.29468 -0.12526 -0.29699 C -0.12669 -0.3 -0.12852 -0.30209 -0.12982 -0.30509 C -0.14037 -0.3294 -0.13008 -0.31042 -0.13724 -0.32315 C -0.14089 -0.33935 -0.13685 -0.32361 -0.14544 -0.34584 C -0.14675 -0.34931 -0.14766 -0.35371 -0.14909 -0.35718 C -0.16289 -0.3919 -0.15169 -0.36297 -0.15912 -0.37824 C -0.16393 -0.3882 -0.16016 -0.38102 -0.16367 -0.39144 C -0.16446 -0.39352 -0.16576 -0.39537 -0.16641 -0.39792 C -0.16797 -0.40301 -0.16849 -0.40903 -0.17005 -0.41412 C -0.17071 -0.41621 -0.17214 -0.41713 -0.17292 -0.41898 C -0.17435 -0.42292 -0.178 -0.43542 -0.1793 -0.44005 C -0.17995 -0.44283 -0.18034 -0.4456 -0.18112 -0.44815 C -0.18151 -0.44954 -0.18242 -0.45023 -0.18294 -0.45139 C -0.1836 -0.45301 -0.18425 -0.45463 -0.18477 -0.45625 C -0.18672 -0.46227 -0.18763 -0.46783 -0.18933 -0.47431 C -0.19024 -0.47755 -0.19115 -0.48079 -0.19206 -0.48403 C -0.19297 -0.48681 -0.19375 -0.48959 -0.19479 -0.49213 C -0.19584 -0.49445 -0.19727 -0.49653 -0.19844 -0.49861 C -0.19883 -0.50023 -0.19896 -0.50209 -0.19935 -0.50347 C -0.20404 -0.51991 -0.20039 -0.50394 -0.20391 -0.51806 C -0.20469 -0.52084 -0.20521 -0.52361 -0.20573 -0.52616 C -0.20612 -0.52778 -0.20638 -0.52963 -0.20677 -0.53125 C -0.20729 -0.53334 -0.20794 -0.53542 -0.2086 -0.53773 C -0.21029 -0.55324 -0.20821 -0.53959 -0.21133 -0.5507 C -0.21511 -0.56435 -0.20729 -0.54329 -0.21498 -0.56366 C -0.21576 -0.56597 -0.21706 -0.56783 -0.21771 -0.57014 C -0.21888 -0.57431 -0.2194 -0.57894 -0.22044 -0.5831 C -0.22084 -0.58496 -0.22188 -0.58634 -0.22227 -0.58797 C -0.22331 -0.59283 -0.22409 -0.59769 -0.225 -0.60278 C -0.22526 -0.6044 -0.22565 -0.60579 -0.22591 -0.60764 C -0.22617 -0.60972 -0.2263 -0.61204 -0.22683 -0.61412 C -0.22722 -0.61574 -0.228 -0.61736 -0.22865 -0.61898 C -0.23099 -0.63125 -0.22787 -0.61597 -0.23138 -0.62871 C -0.23516 -0.64213 -0.22891 -0.62454 -0.23412 -0.63843 C -0.23451 -0.64051 -0.23464 -0.64283 -0.23503 -0.64491 C -0.23555 -0.64676 -0.23633 -0.64815 -0.23685 -0.64977 C -0.23789 -0.65255 -0.23867 -0.65533 -0.23959 -0.65787 C -0.23998 -0.66019 -0.24024 -0.66227 -0.2405 -0.66435 C -0.24089 -0.66621 -0.24141 -0.66922 -0.24141 -0.66922 " pathEditMode="relative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0.03218 L 0.00768 0.03218 C 0.00547 0.02616 0.00404 0.01921 0.00117 0.01412 C -0.00143 0.00949 -0.00065 0.01111 -0.00338 0.0044 C -0.00403 0.00278 -0.00443 0.00093 -0.00521 -0.00046 C -0.00742 -0.00417 -0.01041 -0.00648 -0.0125 -0.01018 C -0.02448 -0.03148 -0.00742 -0.00231 -0.0207 -0.02153 C -0.02278 -0.02454 -0.02409 -0.0287 -0.02617 -0.03125 C -0.02721 -0.03241 -0.02812 -0.03333 -0.02903 -0.03472 C -0.03086 -0.03773 -0.03294 -0.04074 -0.0345 -0.04444 C -0.03541 -0.04653 -0.0362 -0.04884 -0.03724 -0.05093 C -0.0401 -0.05602 -0.04166 -0.05625 -0.04544 -0.05903 C -0.04635 -0.06111 -0.047 -0.06366 -0.04818 -0.06551 C -0.04896 -0.06667 -0.05013 -0.06643 -0.05091 -0.06713 C -0.05247 -0.06852 -0.05403 -0.07037 -0.05547 -0.07199 C -0.06484 -0.09398 -0.05013 -0.06042 -0.06289 -0.08495 C -0.06484 -0.08912 -0.0664 -0.09375 -0.06836 -0.09792 C -0.06888 -0.0993 -0.06966 -0.1 -0.07018 -0.10139 C -0.07929 -0.12083 -0.07396 -0.11296 -0.08112 -0.12245 C -0.08268 -0.12685 -0.08398 -0.13148 -0.08568 -0.13542 C -0.08789 -0.14028 -0.09049 -0.14444 -0.09206 -0.15 C -0.09427 -0.15787 -0.09726 -0.16898 -0.10039 -0.17454 C -0.10599 -0.18449 -0.11588 -0.20162 -0.11953 -0.2118 C -0.12109 -0.2162 -0.12278 -0.22037 -0.12409 -0.22477 C -0.12461 -0.22639 -0.12461 -0.22824 -0.125 -0.22963 C -0.12617 -0.2338 -0.12695 -0.23472 -0.12877 -0.23796 C -0.12903 -0.24005 -0.12903 -0.24236 -0.12969 -0.24444 C -0.12995 -0.24583 -0.13086 -0.24653 -0.13151 -0.24768 C -0.13216 -0.24907 -0.13281 -0.25069 -0.13333 -0.25255 C -0.13398 -0.25509 -0.13437 -0.2581 -0.13515 -0.26065 C -0.13554 -0.26227 -0.13633 -0.26389 -0.13698 -0.26551 C -0.13958 -0.27222 -0.13932 -0.27083 -0.14153 -0.27685 C -0.14245 -0.27963 -0.1431 -0.28264 -0.14427 -0.28495 C -0.14557 -0.28796 -0.14726 -0.29051 -0.14883 -0.29305 L -0.15247 -0.29954 C -0.15312 -0.30069 -0.15364 -0.30208 -0.15429 -0.30301 C -0.15521 -0.30393 -0.15625 -0.30486 -0.15703 -0.30625 C -0.15781 -0.30718 -0.1582 -0.30856 -0.15885 -0.30949 C -0.15976 -0.31065 -0.16081 -0.31134 -0.16159 -0.31273 C -0.16732 -0.32083 -0.15781 -0.30972 -0.16719 -0.32083 C -0.16862 -0.32245 -0.17031 -0.32384 -0.17174 -0.32569 C -0.17239 -0.32662 -0.17291 -0.32801 -0.17357 -0.32893 C -0.17734 -0.33472 -0.17747 -0.33449 -0.18086 -0.33866 C -0.18151 -0.34028 -0.1819 -0.34213 -0.18268 -0.34352 C -0.18346 -0.34491 -0.18463 -0.3456 -0.18541 -0.34676 C -0.18607 -0.34768 -0.18659 -0.34907 -0.18724 -0.35 C -0.18815 -0.35139 -0.18919 -0.35208 -0.18997 -0.35324 C -0.19245 -0.35671 -0.19153 -0.35671 -0.19362 -0.36134 L -0.19635 -0.3662 " pathEditMode="relative" ptsTypes="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91F6-AD2E-45F3-92AF-0539017C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939" y="5532437"/>
            <a:ext cx="10515600" cy="1325563"/>
          </a:xfrm>
        </p:spPr>
        <p:txBody>
          <a:bodyPr/>
          <a:lstStyle/>
          <a:p>
            <a:r>
              <a:rPr lang="en-AU" dirty="0"/>
              <a:t>The girl is skipping.  </a:t>
            </a:r>
          </a:p>
        </p:txBody>
      </p:sp>
      <p:sp>
        <p:nvSpPr>
          <p:cNvPr id="14" name="Action Button: Go to End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3D60898-1A03-467B-AD09-819EE6B2A7FF}"/>
              </a:ext>
            </a:extLst>
          </p:cNvPr>
          <p:cNvSpPr/>
          <p:nvPr/>
        </p:nvSpPr>
        <p:spPr>
          <a:xfrm>
            <a:off x="10184545" y="237802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EBD69B-8BBD-4EAB-A1DC-C8BFE8CF3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4"/>
          <a:stretch/>
        </p:blipFill>
        <p:spPr>
          <a:xfrm>
            <a:off x="4386206" y="169566"/>
            <a:ext cx="2776278" cy="3418230"/>
          </a:xfrm>
          <a:prstGeom prst="rect">
            <a:avLst/>
          </a:prstGeom>
        </p:spPr>
      </p:pic>
      <p:grpSp>
        <p:nvGrpSpPr>
          <p:cNvPr id="16" name="Girl">
            <a:extLst>
              <a:ext uri="{FF2B5EF4-FFF2-40B4-BE49-F238E27FC236}">
                <a16:creationId xmlns:a16="http://schemas.microsoft.com/office/drawing/2014/main" id="{FAD46DC5-B77C-4D85-8230-FE6C6A955FA1}"/>
              </a:ext>
            </a:extLst>
          </p:cNvPr>
          <p:cNvGrpSpPr/>
          <p:nvPr/>
        </p:nvGrpSpPr>
        <p:grpSpPr>
          <a:xfrm>
            <a:off x="3453939" y="3810604"/>
            <a:ext cx="1903562" cy="1938068"/>
            <a:chOff x="3591471" y="4675518"/>
            <a:chExt cx="1903562" cy="1938068"/>
          </a:xfrm>
        </p:grpSpPr>
        <p:sp>
          <p:nvSpPr>
            <p:cNvPr id="17" name="Orange Sq">
              <a:extLst>
                <a:ext uri="{FF2B5EF4-FFF2-40B4-BE49-F238E27FC236}">
                  <a16:creationId xmlns:a16="http://schemas.microsoft.com/office/drawing/2014/main" id="{D7365DED-6F5B-4057-8CDB-060C3AD908F9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8" name="Girl Pic">
              <a:extLst>
                <a:ext uri="{FF2B5EF4-FFF2-40B4-BE49-F238E27FC236}">
                  <a16:creationId xmlns:a16="http://schemas.microsoft.com/office/drawing/2014/main" id="{2082D576-F66E-436E-8B79-3F4EF8B60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8307F0-4041-4B00-BD61-B278EBAF02A1}"/>
              </a:ext>
            </a:extLst>
          </p:cNvPr>
          <p:cNvGrpSpPr/>
          <p:nvPr/>
        </p:nvGrpSpPr>
        <p:grpSpPr>
          <a:xfrm>
            <a:off x="5905401" y="3838827"/>
            <a:ext cx="2168082" cy="1938068"/>
            <a:chOff x="7533479" y="2854698"/>
            <a:chExt cx="2033517" cy="187940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C095E4-2427-48B4-B018-3A185633B02A}"/>
                </a:ext>
              </a:extLst>
            </p:cNvPr>
            <p:cNvSpPr/>
            <p:nvPr/>
          </p:nvSpPr>
          <p:spPr>
            <a:xfrm>
              <a:off x="7533479" y="2854698"/>
              <a:ext cx="2033517" cy="18794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DE803FD-5449-4E28-B7AA-B95A83796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4845" y="2953822"/>
              <a:ext cx="1710784" cy="1681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6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0.02963 L 0.00286 0.02986 C 0.00221 0.02384 0.00195 0.01759 0.00091 0.0118 C 0.00065 0.00995 -0.00026 0.00856 -0.00091 0.00694 C -0.003 0.00208 -0.00482 -0.00324 -0.00729 -0.00764 C -0.01133 -0.01482 -0.01224 -0.01597 -0.0155 -0.02384 C -0.02591 -0.04931 -0.01992 -0.03843 -0.02643 -0.05 C -0.02839 -0.06019 -0.02604 -0.04907 -0.03008 -0.06134 C -0.03125 -0.06435 -0.0319 -0.06782 -0.03294 -0.07107 C -0.03373 -0.07384 -0.03477 -0.07639 -0.03568 -0.07917 C -0.03633 -0.08125 -0.03672 -0.08357 -0.0375 -0.08565 C -0.03802 -0.08727 -0.0388 -0.08889 -0.03932 -0.09051 C -0.03972 -0.09213 -0.03959 -0.09398 -0.04024 -0.09537 C -0.04115 -0.09792 -0.04284 -0.09931 -0.04388 -0.10185 C -0.05508 -0.13056 -0.04024 -0.10232 -0.05664 -0.13287 C -0.06289 -0.14445 -0.07188 -0.1581 -0.07682 -0.17176 C -0.07956 -0.1794 -0.08281 -0.18657 -0.08503 -0.19468 C -0.08685 -0.20116 -0.08763 -0.20903 -0.0905 -0.21412 C -0.09427 -0.22083 -0.09427 -0.22037 -0.09779 -0.23032 C -0.09948 -0.23519 -0.10065 -0.24051 -0.10248 -0.24491 C -0.10638 -0.2544 -0.11094 -0.2625 -0.11524 -0.27107 C -0.11654 -0.27361 -0.11784 -0.27616 -0.11888 -0.27917 C -0.12005 -0.28264 -0.12136 -0.28565 -0.12253 -0.28889 C -0.12344 -0.29167 -0.12422 -0.29468 -0.12526 -0.29699 C -0.12669 -0.3 -0.12852 -0.30208 -0.12982 -0.30509 C -0.14037 -0.3294 -0.13008 -0.31065 -0.13724 -0.32315 C -0.14089 -0.33935 -0.13685 -0.32361 -0.14544 -0.34583 C -0.14675 -0.34931 -0.14766 -0.3537 -0.14909 -0.35718 C -0.16289 -0.3919 -0.15169 -0.36296 -0.15912 -0.37824 C -0.16393 -0.3882 -0.16016 -0.38102 -0.16367 -0.39144 C -0.16445 -0.39352 -0.16576 -0.39537 -0.16641 -0.39792 C -0.16797 -0.40301 -0.16849 -0.40903 -0.17005 -0.41412 C -0.1707 -0.4162 -0.17214 -0.41713 -0.17292 -0.41898 C -0.17435 -0.42292 -0.178 -0.43542 -0.1793 -0.44005 C -0.17995 -0.44282 -0.18034 -0.4456 -0.18112 -0.44815 C -0.18151 -0.44954 -0.18242 -0.45023 -0.18294 -0.45139 C -0.1836 -0.45301 -0.18425 -0.45463 -0.18477 -0.45625 C -0.18672 -0.46227 -0.18763 -0.46806 -0.18932 -0.47431 C -0.19024 -0.47755 -0.19115 -0.48102 -0.19206 -0.48403 C -0.19297 -0.48704 -0.19375 -0.48958 -0.19479 -0.49213 C -0.19584 -0.49445 -0.19727 -0.49653 -0.19844 -0.49861 C -0.19883 -0.50023 -0.19896 -0.50208 -0.19935 -0.50347 C -0.20404 -0.51991 -0.20039 -0.50394 -0.20391 -0.51806 C -0.20469 -0.52083 -0.20521 -0.52361 -0.20573 -0.52616 C -0.20612 -0.52778 -0.20638 -0.52963 -0.20677 -0.53125 C -0.20729 -0.53333 -0.20794 -0.53542 -0.2086 -0.53773 C -0.21029 -0.55324 -0.2082 -0.53958 -0.21133 -0.5507 C -0.21511 -0.56435 -0.20729 -0.54329 -0.21498 -0.56366 C -0.21576 -0.56597 -0.21706 -0.56782 -0.21771 -0.57014 C -0.21888 -0.57431 -0.2194 -0.57894 -0.22044 -0.5831 C -0.22084 -0.58495 -0.22188 -0.58634 -0.22227 -0.58796 C -0.22331 -0.59282 -0.22409 -0.59769 -0.225 -0.60278 C -0.22526 -0.6044 -0.22565 -0.60579 -0.22591 -0.60764 C -0.22617 -0.60972 -0.2263 -0.61204 -0.22682 -0.61412 C -0.22722 -0.61574 -0.228 -0.61736 -0.22865 -0.61898 C -0.23099 -0.63125 -0.22787 -0.61597 -0.23138 -0.6287 C -0.23516 -0.64213 -0.22891 -0.62454 -0.23412 -0.63843 C -0.23451 -0.64051 -0.23464 -0.64282 -0.23503 -0.64491 C -0.23555 -0.64676 -0.23633 -0.64815 -0.23685 -0.64977 C -0.23789 -0.65255 -0.23867 -0.65532 -0.23959 -0.65787 C -0.23998 -0.66019 -0.24024 -0.66227 -0.2405 -0.66435 C -0.24089 -0.6662 -0.24141 -0.66921 -0.24141 -0.66898 " pathEditMode="relative" rAng="0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-3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0.03217 L 0.00768 0.0324 C 0.00547 0.02615 0.00403 0.01921 0.00117 0.01412 C -0.00143 0.00949 -0.00065 0.01111 -0.00339 0.00439 C -0.00404 0.00277 -0.00443 0.00092 -0.00521 -0.00047 C -0.00742 -0.00417 -0.01042 -0.00649 -0.0125 -0.01019 C -0.02448 -0.03149 -0.00742 -0.00232 -0.02071 -0.02153 C -0.02279 -0.02454 -0.02409 -0.02871 -0.02617 -0.03125 C -0.02722 -0.03241 -0.02813 -0.03334 -0.02904 -0.03473 C -0.03086 -0.03774 -0.03295 -0.04074 -0.03451 -0.04445 C -0.03542 -0.04653 -0.0362 -0.04885 -0.03724 -0.05093 C -0.04011 -0.05602 -0.04167 -0.05625 -0.04545 -0.05903 C -0.04636 -0.06112 -0.04701 -0.06366 -0.04818 -0.06551 C -0.04896 -0.06667 -0.05013 -0.06644 -0.05091 -0.06713 C -0.05248 -0.06852 -0.05404 -0.07037 -0.05547 -0.07199 C -0.06485 -0.09399 -0.05013 -0.06042 -0.06289 -0.08496 C -0.06485 -0.08912 -0.06641 -0.09375 -0.06836 -0.09792 C -0.06888 -0.09931 -0.06966 -0.1 -0.07018 -0.10139 C -0.0793 -0.12084 -0.07396 -0.11297 -0.08112 -0.12246 C -0.08268 -0.12686 -0.08399 -0.13149 -0.08568 -0.13542 C -0.08789 -0.14028 -0.0905 -0.14445 -0.09206 -0.15 C -0.09427 -0.15787 -0.09727 -0.16899 -0.10039 -0.17454 C -0.10599 -0.18449 -0.11589 -0.20162 -0.11953 -0.21181 C -0.1211 -0.21621 -0.12279 -0.22037 -0.12409 -0.22477 C -0.12461 -0.22639 -0.12461 -0.22824 -0.125 -0.22963 C -0.12617 -0.2338 -0.12696 -0.23473 -0.12878 -0.23797 C -0.12904 -0.24005 -0.12904 -0.24237 -0.12969 -0.24445 C -0.12995 -0.24584 -0.13086 -0.24653 -0.13151 -0.24769 C -0.13216 -0.24908 -0.13282 -0.2507 -0.13334 -0.25255 C -0.13399 -0.2551 -0.13438 -0.25811 -0.13516 -0.26065 C -0.13555 -0.26227 -0.13633 -0.26389 -0.13698 -0.26551 C -0.13959 -0.27223 -0.13933 -0.27084 -0.14154 -0.27686 C -0.14245 -0.27963 -0.1431 -0.28264 -0.14427 -0.28496 C -0.14558 -0.28797 -0.14727 -0.29051 -0.14883 -0.29306 L -0.15248 -0.29954 C -0.15313 -0.3007 -0.15365 -0.30209 -0.1543 -0.30301 C -0.15521 -0.30394 -0.15625 -0.30487 -0.15703 -0.30625 C -0.15782 -0.30718 -0.15821 -0.30857 -0.15886 -0.30949 C -0.15977 -0.31065 -0.16081 -0.31135 -0.16159 -0.31274 C -0.16732 -0.32084 -0.15782 -0.30973 -0.16719 -0.32084 C -0.16862 -0.32246 -0.17032 -0.32385 -0.17175 -0.3257 C -0.1724 -0.32662 -0.17292 -0.32801 -0.17357 -0.32894 C -0.17735 -0.33473 -0.17748 -0.33449 -0.18086 -0.33866 C -0.18151 -0.34028 -0.1819 -0.34213 -0.18268 -0.34352 C -0.18347 -0.34491 -0.18464 -0.34561 -0.18542 -0.34676 C -0.18607 -0.34769 -0.18659 -0.34908 -0.18724 -0.35 C -0.18815 -0.35139 -0.1892 -0.35209 -0.18998 -0.35324 C -0.19245 -0.35672 -0.19154 -0.35672 -0.19362 -0.36135 L -0.19636 -0.36621 " pathEditMode="relative" rAng="0" ptsTypes="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she </a:t>
            </a:r>
            <a:r>
              <a:rPr lang="en-AU" dirty="0">
                <a:highlight>
                  <a:srgbClr val="FFFF00"/>
                </a:highlight>
              </a:rPr>
              <a:t>doing?</a:t>
            </a:r>
          </a:p>
        </p:txBody>
      </p:sp>
      <p:grpSp>
        <p:nvGrpSpPr>
          <p:cNvPr id="5" name="Boy">
            <a:extLst>
              <a:ext uri="{FF2B5EF4-FFF2-40B4-BE49-F238E27FC236}">
                <a16:creationId xmlns:a16="http://schemas.microsoft.com/office/drawing/2014/main" id="{6620C0DD-13B7-42A0-ADFE-19B77CF22D1B}"/>
              </a:ext>
            </a:extLst>
          </p:cNvPr>
          <p:cNvGrpSpPr/>
          <p:nvPr/>
        </p:nvGrpSpPr>
        <p:grpSpPr>
          <a:xfrm>
            <a:off x="4112477" y="2587296"/>
            <a:ext cx="1903562" cy="1938068"/>
            <a:chOff x="3600520" y="2570672"/>
            <a:chExt cx="1903562" cy="1938068"/>
          </a:xfrm>
        </p:grpSpPr>
        <p:sp>
          <p:nvSpPr>
            <p:cNvPr id="6" name="Orange Sq">
              <a:extLst>
                <a:ext uri="{FF2B5EF4-FFF2-40B4-BE49-F238E27FC236}">
                  <a16:creationId xmlns:a16="http://schemas.microsoft.com/office/drawing/2014/main" id="{1B1C6202-9607-4195-8EC5-5140921D3A2F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Boy Pic">
              <a:extLst>
                <a:ext uri="{FF2B5EF4-FFF2-40B4-BE49-F238E27FC236}">
                  <a16:creationId xmlns:a16="http://schemas.microsoft.com/office/drawing/2014/main" id="{C19DCAE9-F401-4D99-A1DB-2F9226B46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grpSp>
        <p:nvGrpSpPr>
          <p:cNvPr id="8" name="Girl">
            <a:extLst>
              <a:ext uri="{FF2B5EF4-FFF2-40B4-BE49-F238E27FC236}">
                <a16:creationId xmlns:a16="http://schemas.microsoft.com/office/drawing/2014/main" id="{40F42C78-DD13-4E4B-B429-02AAC88A3C5B}"/>
              </a:ext>
            </a:extLst>
          </p:cNvPr>
          <p:cNvGrpSpPr/>
          <p:nvPr/>
        </p:nvGrpSpPr>
        <p:grpSpPr>
          <a:xfrm>
            <a:off x="4112477" y="4662266"/>
            <a:ext cx="1903562" cy="1938068"/>
            <a:chOff x="3591471" y="4675518"/>
            <a:chExt cx="1903562" cy="1938068"/>
          </a:xfrm>
        </p:grpSpPr>
        <p:sp>
          <p:nvSpPr>
            <p:cNvPr id="9" name="Orange Sq">
              <a:extLst>
                <a:ext uri="{FF2B5EF4-FFF2-40B4-BE49-F238E27FC236}">
                  <a16:creationId xmlns:a16="http://schemas.microsoft.com/office/drawing/2014/main" id="{0B7BE44C-5F43-436F-BAAA-CD272F53EEDA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0" name="Girl Pic">
              <a:extLst>
                <a:ext uri="{FF2B5EF4-FFF2-40B4-BE49-F238E27FC236}">
                  <a16:creationId xmlns:a16="http://schemas.microsoft.com/office/drawing/2014/main" id="{0804A3A0-3702-4C6C-B426-AF9BAD8E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9" name="run">
            <a:extLst>
              <a:ext uri="{FF2B5EF4-FFF2-40B4-BE49-F238E27FC236}">
                <a16:creationId xmlns:a16="http://schemas.microsoft.com/office/drawing/2014/main" id="{A76F194C-8D06-40F3-AD9C-56BB8016E55B}"/>
              </a:ext>
            </a:extLst>
          </p:cNvPr>
          <p:cNvGrpSpPr/>
          <p:nvPr/>
        </p:nvGrpSpPr>
        <p:grpSpPr>
          <a:xfrm>
            <a:off x="6210290" y="2579107"/>
            <a:ext cx="2033517" cy="1982337"/>
            <a:chOff x="6937610" y="4773303"/>
            <a:chExt cx="2033517" cy="19823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B70D2F-5D75-40A5-9B34-29A01974EEC2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B0923F-C1A1-4A6D-8726-AC1B469C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A9EF86-72F8-4FE0-A1A0-7A41F15E0B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4"/>
          <a:stretch/>
        </p:blipFill>
        <p:spPr>
          <a:xfrm>
            <a:off x="806603" y="2338796"/>
            <a:ext cx="2776278" cy="341823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1996CAA-3F83-4EE5-87F9-3D4020C4B1FE}"/>
              </a:ext>
            </a:extLst>
          </p:cNvPr>
          <p:cNvGrpSpPr/>
          <p:nvPr/>
        </p:nvGrpSpPr>
        <p:grpSpPr>
          <a:xfrm>
            <a:off x="6210290" y="4671549"/>
            <a:ext cx="2168082" cy="1938068"/>
            <a:chOff x="7533479" y="2854698"/>
            <a:chExt cx="2033517" cy="18794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D955EE-E6FE-4156-B7AA-2845A7C9B444}"/>
                </a:ext>
              </a:extLst>
            </p:cNvPr>
            <p:cNvSpPr/>
            <p:nvPr/>
          </p:nvSpPr>
          <p:spPr>
            <a:xfrm>
              <a:off x="7533479" y="2854698"/>
              <a:ext cx="2033517" cy="18794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512E7FA-CEA7-4BB1-97BC-D8B310C97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4845" y="2953822"/>
              <a:ext cx="1710784" cy="1681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6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4.16667E-7 0.00046 C -0.00052 -0.01019 -0.00091 -0.02176 -0.00156 -0.03033 C -0.00221 -0.03796 -0.00195 -0.03519 -0.0026 -0.04653 C -0.00273 -0.04908 -0.00286 -0.05232 -0.003 -0.05463 C -0.00352 -0.06088 -0.0043 -0.06459 -0.00469 -0.07084 C -0.00755 -0.10648 -0.00352 -0.05764 -0.00664 -0.08982 C -0.00716 -0.09491 -0.00742 -0.10185 -0.00794 -0.10602 C -0.00807 -0.10787 -0.00833 -0.10949 -0.00859 -0.11181 C -0.00898 -0.1169 -0.00951 -0.12199 -0.00977 -0.12801 C -0.01003 -0.13148 -0.01016 -0.13542 -0.01042 -0.13889 C -0.01107 -0.14746 -0.01146 -0.14792 -0.01237 -0.15255 C -0.0125 -0.15602 -0.01276 -0.16019 -0.01302 -0.1632 C -0.01315 -0.16528 -0.01341 -0.16482 -0.01354 -0.16597 C -0.01393 -0.16829 -0.01432 -0.17153 -0.01471 -0.17408 C -0.0168 -0.21088 -0.01341 -0.15486 -0.01641 -0.19584 C -0.0168 -0.20278 -0.01719 -0.21042 -0.01758 -0.21736 C -0.01771 -0.21968 -0.01797 -0.22084 -0.0181 -0.22338 C -0.02018 -0.25579 -0.01888 -0.24259 -0.02057 -0.25857 C -0.02096 -0.26574 -0.02122 -0.27361 -0.02161 -0.28009 C -0.02214 -0.2882 -0.02279 -0.29514 -0.02305 -0.3044 C -0.02357 -0.31759 -0.02435 -0.33634 -0.025 -0.3456 C -0.0263 -0.36227 -0.02865 -0.39074 -0.02943 -0.40787 C -0.02982 -0.41505 -0.03021 -0.42222 -0.03047 -0.4294 C -0.0306 -0.43218 -0.0306 -0.43519 -0.03073 -0.4375 C -0.03099 -0.44468 -0.03112 -0.44607 -0.03164 -0.45162 C -0.03164 -0.45509 -0.03164 -0.4588 -0.03177 -0.46227 C -0.0319 -0.46459 -0.03203 -0.46574 -0.03216 -0.46783 C -0.03242 -0.47014 -0.03255 -0.47292 -0.03268 -0.47593 C -0.03281 -0.48009 -0.03294 -0.48519 -0.03307 -0.48935 C -0.0332 -0.49213 -0.03333 -0.49491 -0.03346 -0.49746 C -0.03411 -0.5088 -0.03398 -0.50648 -0.03451 -0.51644 C -0.03477 -0.52107 -0.0349 -0.52616 -0.03516 -0.53009 C -0.03542 -0.53519 -0.03581 -0.53935 -0.0362 -0.54352 L -0.03711 -0.5544 C -0.03724 -0.55648 -0.03737 -0.5588 -0.0375 -0.56019 C -0.03763 -0.56181 -0.03789 -0.56343 -0.03815 -0.56574 C -0.03828 -0.56713 -0.03841 -0.56945 -0.03854 -0.57107 C -0.0388 -0.57292 -0.03893 -0.57408 -0.03919 -0.57639 C -0.0405 -0.59005 -0.03828 -0.57153 -0.0405 -0.59005 C -0.04076 -0.59283 -0.04115 -0.59514 -0.04154 -0.59815 C -0.04167 -0.59977 -0.0418 -0.60209 -0.04193 -0.60347 C -0.04284 -0.6132 -0.04284 -0.61296 -0.04362 -0.61991 C -0.04375 -0.62246 -0.04388 -0.6257 -0.04401 -0.62801 C -0.04427 -0.63033 -0.04453 -0.63148 -0.04466 -0.63334 C -0.04479 -0.63496 -0.04492 -0.63727 -0.04505 -0.63889 C -0.04531 -0.64121 -0.04557 -0.64236 -0.0457 -0.64421 C -0.04635 -0.65 -0.04609 -0.65 -0.04661 -0.65764 L -0.04714 -0.66574 " pathEditMode="relative" rAng="0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-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Who</a:t>
            </a:r>
            <a:r>
              <a:rPr lang="en-AU" dirty="0"/>
              <a:t> is skipping?</a:t>
            </a:r>
            <a:endParaRPr lang="en-AU" dirty="0">
              <a:highlight>
                <a:srgbClr val="FFFF00"/>
              </a:highlight>
            </a:endParaRPr>
          </a:p>
        </p:txBody>
      </p:sp>
      <p:grpSp>
        <p:nvGrpSpPr>
          <p:cNvPr id="5" name="Boy">
            <a:extLst>
              <a:ext uri="{FF2B5EF4-FFF2-40B4-BE49-F238E27FC236}">
                <a16:creationId xmlns:a16="http://schemas.microsoft.com/office/drawing/2014/main" id="{6620C0DD-13B7-42A0-ADFE-19B77CF22D1B}"/>
              </a:ext>
            </a:extLst>
          </p:cNvPr>
          <p:cNvGrpSpPr/>
          <p:nvPr/>
        </p:nvGrpSpPr>
        <p:grpSpPr>
          <a:xfrm>
            <a:off x="4112477" y="2587296"/>
            <a:ext cx="1903562" cy="1938068"/>
            <a:chOff x="3600520" y="2570672"/>
            <a:chExt cx="1903562" cy="1938068"/>
          </a:xfrm>
        </p:grpSpPr>
        <p:sp>
          <p:nvSpPr>
            <p:cNvPr id="6" name="Orange Sq">
              <a:extLst>
                <a:ext uri="{FF2B5EF4-FFF2-40B4-BE49-F238E27FC236}">
                  <a16:creationId xmlns:a16="http://schemas.microsoft.com/office/drawing/2014/main" id="{1B1C6202-9607-4195-8EC5-5140921D3A2F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Boy Pic">
              <a:extLst>
                <a:ext uri="{FF2B5EF4-FFF2-40B4-BE49-F238E27FC236}">
                  <a16:creationId xmlns:a16="http://schemas.microsoft.com/office/drawing/2014/main" id="{C19DCAE9-F401-4D99-A1DB-2F9226B46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grpSp>
        <p:nvGrpSpPr>
          <p:cNvPr id="8" name="Girl">
            <a:extLst>
              <a:ext uri="{FF2B5EF4-FFF2-40B4-BE49-F238E27FC236}">
                <a16:creationId xmlns:a16="http://schemas.microsoft.com/office/drawing/2014/main" id="{40F42C78-DD13-4E4B-B429-02AAC88A3C5B}"/>
              </a:ext>
            </a:extLst>
          </p:cNvPr>
          <p:cNvGrpSpPr/>
          <p:nvPr/>
        </p:nvGrpSpPr>
        <p:grpSpPr>
          <a:xfrm>
            <a:off x="4112477" y="4662266"/>
            <a:ext cx="1903562" cy="1938068"/>
            <a:chOff x="3591471" y="4675518"/>
            <a:chExt cx="1903562" cy="1938068"/>
          </a:xfrm>
        </p:grpSpPr>
        <p:sp>
          <p:nvSpPr>
            <p:cNvPr id="9" name="Orange Sq">
              <a:extLst>
                <a:ext uri="{FF2B5EF4-FFF2-40B4-BE49-F238E27FC236}">
                  <a16:creationId xmlns:a16="http://schemas.microsoft.com/office/drawing/2014/main" id="{0B7BE44C-5F43-436F-BAAA-CD272F53EEDA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0" name="Girl Pic">
              <a:extLst>
                <a:ext uri="{FF2B5EF4-FFF2-40B4-BE49-F238E27FC236}">
                  <a16:creationId xmlns:a16="http://schemas.microsoft.com/office/drawing/2014/main" id="{0804A3A0-3702-4C6C-B426-AF9BAD8E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9" name="run">
            <a:extLst>
              <a:ext uri="{FF2B5EF4-FFF2-40B4-BE49-F238E27FC236}">
                <a16:creationId xmlns:a16="http://schemas.microsoft.com/office/drawing/2014/main" id="{A76F194C-8D06-40F3-AD9C-56BB8016E55B}"/>
              </a:ext>
            </a:extLst>
          </p:cNvPr>
          <p:cNvGrpSpPr/>
          <p:nvPr/>
        </p:nvGrpSpPr>
        <p:grpSpPr>
          <a:xfrm>
            <a:off x="6210290" y="2579107"/>
            <a:ext cx="2033517" cy="1982337"/>
            <a:chOff x="6937610" y="4773303"/>
            <a:chExt cx="2033517" cy="19823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B70D2F-5D75-40A5-9B34-29A01974EEC2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B0923F-C1A1-4A6D-8726-AC1B469C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A9EF86-72F8-4FE0-A1A0-7A41F15E0B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4"/>
          <a:stretch/>
        </p:blipFill>
        <p:spPr>
          <a:xfrm>
            <a:off x="806603" y="2338796"/>
            <a:ext cx="2776278" cy="341823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1996CAA-3F83-4EE5-87F9-3D4020C4B1FE}"/>
              </a:ext>
            </a:extLst>
          </p:cNvPr>
          <p:cNvGrpSpPr/>
          <p:nvPr/>
        </p:nvGrpSpPr>
        <p:grpSpPr>
          <a:xfrm>
            <a:off x="6210290" y="4671549"/>
            <a:ext cx="2168082" cy="1938068"/>
            <a:chOff x="7533479" y="2854698"/>
            <a:chExt cx="2033517" cy="18794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D955EE-E6FE-4156-B7AA-2845A7C9B444}"/>
                </a:ext>
              </a:extLst>
            </p:cNvPr>
            <p:cNvSpPr/>
            <p:nvPr/>
          </p:nvSpPr>
          <p:spPr>
            <a:xfrm>
              <a:off x="7533479" y="2854698"/>
              <a:ext cx="2033517" cy="18794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512E7FA-CEA7-4BB1-97BC-D8B310C97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4845" y="2953822"/>
              <a:ext cx="1710784" cy="1681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9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0.00811 L -0.01106 0.00811 C -0.00963 0.00301 -0.00833 -0.00208 -0.00651 -0.00671 C -0.00585 -0.00856 -0.00442 -0.00949 -0.00377 -0.01157 C -0.00325 -0.01342 -0.00351 -0.01597 -0.00286 -0.01805 C -0.00195 -0.02152 -0.00026 -0.0243 0.00079 -0.02777 C 0.00456 -0.04027 0.00105 -0.03125 0.00352 -0.04236 C 0.0043 -0.04583 0.00521 -0.04907 0.00625 -0.05208 C 0.00717 -0.05486 0.00821 -0.0574 0.00899 -0.06018 C 0.01094 -0.06782 0.01446 -0.0831 0.01446 -0.0831 C 0.01862 -0.12361 0.01342 -0.08726 0.01902 -0.1074 C 0.01993 -0.11064 0.02071 -0.12361 0.02084 -0.12523 C 0.02136 -0.12916 0.02214 -0.13287 0.02266 -0.13657 C 0.02305 -0.13888 0.02318 -0.1412 0.02357 -0.14328 C 0.02435 -0.14606 0.02553 -0.14861 0.02644 -0.15138 C 0.02839 -0.17592 0.02566 -0.14884 0.03008 -0.17569 C 0.03308 -0.19467 0.02878 -0.17754 0.03282 -0.19189 C 0.03724 -0.22337 0.03152 -0.18425 0.03737 -0.22129 C 0.03816 -0.22592 0.03998 -0.2405 0.04102 -0.2456 C 0.0418 -0.24907 0.04284 -0.25208 0.04375 -0.25532 C 0.04402 -0.2581 0.04428 -0.26087 0.04467 -0.26342 C 0.04493 -0.26574 0.04532 -0.26782 0.04558 -0.2699 C 0.04675 -0.28078 0.04636 -0.28217 0.04831 -0.29444 C 0.04909 -0.29884 0.0504 -0.303 0.05105 -0.3074 C 0.05196 -0.31273 0.05222 -0.31828 0.05287 -0.32361 C 0.05313 -0.32523 0.05352 -0.32685 0.05378 -0.32847 C 0.05417 -0.33217 0.05508 -0.34236 0.0556 -0.34629 C 0.05678 -0.35393 0.05847 -0.36134 0.05925 -0.36921 C 0.06042 -0.37939 0.0599 -0.37453 0.06107 -0.38379 C 0.06146 -0.38865 0.06146 -0.39351 0.06211 -0.39837 C 0.06237 -0.40069 0.06342 -0.40254 0.06394 -0.40486 C 0.06498 -0.40972 0.06576 -0.41458 0.06667 -0.41944 L 0.06941 -0.43425 C 0.07058 -0.44166 0.07058 -0.45046 0.07305 -0.45694 C 0.07357 -0.45856 0.07435 -0.45995 0.07487 -0.4618 C 0.0793 -0.47777 0.07422 -0.46342 0.07852 -0.47476 C 0.07891 -0.47777 0.07956 -0.4831 0.08034 -0.48611 C 0.08112 -0.48958 0.08204 -0.49282 0.08308 -0.49583 C 0.08386 -0.49814 0.08477 -0.50046 0.08581 -0.50254 C 0.08659 -0.50393 0.08777 -0.50439 0.08855 -0.50578 C 0.09141 -0.51041 0.09388 -0.51597 0.09675 -0.52037 C 0.0987 -0.52291 0.10066 -0.52546 0.10235 -0.52847 C 0.10482 -0.5331 0.10482 -0.53518 0.10691 -0.53981 C 0.10743 -0.54097 0.10808 -0.54189 0.10873 -0.54305 C 0.10899 -0.54467 0.10912 -0.54652 0.10964 -0.54791 C 0.11068 -0.55138 0.11329 -0.55763 0.11329 -0.55763 C 0.11355 -0.55925 0.11368 -0.56111 0.1142 -0.5625 C 0.11459 -0.56388 0.11563 -0.56458 0.11602 -0.56574 C 0.11654 -0.56782 0.11654 -0.57013 0.11693 -0.57245 C 0.11719 -0.57407 0.11745 -0.57569 0.11784 -0.57731 C 0.11836 -0.57893 0.11928 -0.58032 0.11967 -0.58217 C 0.12045 -0.58518 0.12084 -0.58865 0.12149 -0.59189 L 0.1224 -0.59675 C 0.12279 -0.59837 0.12318 -0.6 0.12331 -0.60162 C 0.1237 -0.60439 0.1237 -0.60717 0.12422 -0.60972 C 0.12461 -0.61157 0.12553 -0.61296 0.12605 -0.61458 C 0.12982 -0.628 0.12357 -0.61041 0.12878 -0.6243 L 0.1306 -0.63402 C 0.13099 -0.63564 0.13086 -0.63773 0.13152 -0.63888 L 0.13438 -0.64375 " pathEditMode="relative" ptsTypes="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B15CF9-91ED-4192-8298-ECDCD0E005F6}"/>
              </a:ext>
            </a:extLst>
          </p:cNvPr>
          <p:cNvGrpSpPr/>
          <p:nvPr/>
        </p:nvGrpSpPr>
        <p:grpSpPr>
          <a:xfrm>
            <a:off x="615142" y="186401"/>
            <a:ext cx="8342826" cy="2520612"/>
            <a:chOff x="2161309" y="106209"/>
            <a:chExt cx="8342826" cy="25206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4A7734-1050-42D5-AB1B-9B8DA7D89566}"/>
                </a:ext>
              </a:extLst>
            </p:cNvPr>
            <p:cNvSpPr/>
            <p:nvPr/>
          </p:nvSpPr>
          <p:spPr>
            <a:xfrm>
              <a:off x="2161309" y="106209"/>
              <a:ext cx="8342826" cy="2520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079A80-BCD7-43FE-BCA7-D9528B7F38D2}"/>
                </a:ext>
              </a:extLst>
            </p:cNvPr>
            <p:cNvSpPr/>
            <p:nvPr/>
          </p:nvSpPr>
          <p:spPr>
            <a:xfrm>
              <a:off x="6633811" y="290613"/>
              <a:ext cx="2147581" cy="20636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4D0C86-3BE2-4AA4-899A-054C7239EB37}"/>
                </a:ext>
              </a:extLst>
            </p:cNvPr>
            <p:cNvSpPr/>
            <p:nvPr/>
          </p:nvSpPr>
          <p:spPr>
            <a:xfrm>
              <a:off x="3761015" y="290614"/>
              <a:ext cx="2147581" cy="206369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8" name="Action Button: Go to End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3011C7-E268-425A-98B7-2E13B93D327A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683B07-2564-4570-BBFB-C56AAB18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3" y="3225819"/>
            <a:ext cx="4334076" cy="2889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B1E135-ADA5-4B26-B715-EFCCC719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279" y="2783218"/>
            <a:ext cx="1914310" cy="1950889"/>
          </a:xfrm>
          <a:prstGeom prst="rect">
            <a:avLst/>
          </a:prstGeom>
        </p:spPr>
      </p:pic>
      <p:grpSp>
        <p:nvGrpSpPr>
          <p:cNvPr id="25" name="Ride">
            <a:extLst>
              <a:ext uri="{FF2B5EF4-FFF2-40B4-BE49-F238E27FC236}">
                <a16:creationId xmlns:a16="http://schemas.microsoft.com/office/drawing/2014/main" id="{754DDBB1-3626-4BBB-BEF9-029F1F20F9E8}"/>
              </a:ext>
            </a:extLst>
          </p:cNvPr>
          <p:cNvGrpSpPr/>
          <p:nvPr/>
        </p:nvGrpSpPr>
        <p:grpSpPr>
          <a:xfrm>
            <a:off x="7533479" y="4836516"/>
            <a:ext cx="2033517" cy="1982336"/>
            <a:chOff x="5693437" y="4675518"/>
            <a:chExt cx="1903562" cy="1938068"/>
          </a:xfrm>
        </p:grpSpPr>
        <p:sp>
          <p:nvSpPr>
            <p:cNvPr id="26" name="Yellow Sq">
              <a:extLst>
                <a:ext uri="{FF2B5EF4-FFF2-40B4-BE49-F238E27FC236}">
                  <a16:creationId xmlns:a16="http://schemas.microsoft.com/office/drawing/2014/main" id="{B49C56B4-F15F-4FE9-99E4-480387AE61E0}"/>
                </a:ext>
              </a:extLst>
            </p:cNvPr>
            <p:cNvSpPr/>
            <p:nvPr/>
          </p:nvSpPr>
          <p:spPr>
            <a:xfrm>
              <a:off x="5693437" y="4675518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7" name="Ride Pic">
              <a:extLst>
                <a:ext uri="{FF2B5EF4-FFF2-40B4-BE49-F238E27FC236}">
                  <a16:creationId xmlns:a16="http://schemas.microsoft.com/office/drawing/2014/main" id="{A03BC230-5811-4A9C-A7F9-84BD0450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1824" y="4835424"/>
              <a:ext cx="1594493" cy="1560747"/>
            </a:xfrm>
            <a:prstGeom prst="rect">
              <a:avLst/>
            </a:prstGeom>
          </p:spPr>
        </p:pic>
      </p:grpSp>
      <p:grpSp>
        <p:nvGrpSpPr>
          <p:cNvPr id="18" name="man">
            <a:extLst>
              <a:ext uri="{FF2B5EF4-FFF2-40B4-BE49-F238E27FC236}">
                <a16:creationId xmlns:a16="http://schemas.microsoft.com/office/drawing/2014/main" id="{65973DF5-8E9A-4C44-B293-7652D7B8C9F5}"/>
              </a:ext>
            </a:extLst>
          </p:cNvPr>
          <p:cNvGrpSpPr/>
          <p:nvPr/>
        </p:nvGrpSpPr>
        <p:grpSpPr>
          <a:xfrm>
            <a:off x="5206604" y="4810312"/>
            <a:ext cx="1911985" cy="1983932"/>
            <a:chOff x="3393945" y="2521931"/>
            <a:chExt cx="1911985" cy="19839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D7AEFA-3062-4634-8EEA-E8ECA260E732}"/>
                </a:ext>
              </a:extLst>
            </p:cNvPr>
            <p:cNvSpPr/>
            <p:nvPr/>
          </p:nvSpPr>
          <p:spPr>
            <a:xfrm>
              <a:off x="3393945" y="2521931"/>
              <a:ext cx="1911985" cy="19839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B3E7DCF-D887-4960-9FAC-1B4119CC3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2430" y="2704173"/>
              <a:ext cx="1698529" cy="166258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48B2AA-9532-48A2-82A0-A3DB8A832FFB}"/>
              </a:ext>
            </a:extLst>
          </p:cNvPr>
          <p:cNvGrpSpPr/>
          <p:nvPr/>
        </p:nvGrpSpPr>
        <p:grpSpPr>
          <a:xfrm>
            <a:off x="7533479" y="2783218"/>
            <a:ext cx="2033517" cy="1950889"/>
            <a:chOff x="7533479" y="2783218"/>
            <a:chExt cx="2033517" cy="1950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C235AD-3C17-42C5-A39F-17A27D979084}"/>
                </a:ext>
              </a:extLst>
            </p:cNvPr>
            <p:cNvSpPr/>
            <p:nvPr/>
          </p:nvSpPr>
          <p:spPr>
            <a:xfrm>
              <a:off x="7533479" y="2783218"/>
              <a:ext cx="2033517" cy="195088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4B1645-F82E-4B64-B911-0C486C021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2054" y="2934993"/>
              <a:ext cx="1676366" cy="1647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4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3.125E-6 0.0007 C -0.00325 -0.00231 -0.00638 -0.00278 -0.00937 -0.00625 C -0.01002 -0.00741 -0.01067 -0.00787 -0.01132 -0.00879 C -0.01237 -0.01018 -0.01328 -0.01319 -0.01432 -0.01528 C -0.01484 -0.0162 -0.01562 -0.0162 -0.01614 -0.01713 C -0.01692 -0.01829 -0.01744 -0.02014 -0.0181 -0.02153 C -0.02187 -0.02754 -0.02161 -0.02708 -0.02487 -0.03009 C -0.02552 -0.03194 -0.02604 -0.03495 -0.02669 -0.03634 C -0.02747 -0.03796 -0.02838 -0.0375 -0.02929 -0.03842 C -0.03034 -0.03935 -0.03138 -0.04097 -0.03229 -0.04236 C -0.03711 -0.05185 -0.03242 -0.04722 -0.03789 -0.05509 C -0.03867 -0.05671 -0.03958 -0.05671 -0.04036 -0.05764 C -0.04166 -0.05856 -0.04284 -0.05972 -0.04414 -0.06157 C -0.05065 -0.07199 -0.04414 -0.06551 -0.04961 -0.06991 C -0.05494 -0.08241 -0.0483 -0.06759 -0.05338 -0.07639 C -0.05924 -0.0868 -0.05416 -0.08032 -0.05833 -0.08472 C -0.05898 -0.08727 -0.0595 -0.08981 -0.06015 -0.0912 C -0.06106 -0.09375 -0.06224 -0.09629 -0.06328 -0.09768 C -0.06419 -0.09907 -0.06784 -0.10509 -0.06953 -0.10602 C -0.07044 -0.10694 -0.07148 -0.10764 -0.07252 -0.10856 C -0.07656 -0.12245 -0.07174 -0.10694 -0.07864 -0.12129 C -0.07981 -0.12338 -0.08086 -0.12685 -0.0819 -0.12986 C -0.08242 -0.13125 -0.0832 -0.13264 -0.08372 -0.13379 C -0.08606 -0.14745 -0.08776 -0.1618 -0.09049 -0.17407 C -0.09114 -0.17662 -0.09218 -0.17523 -0.09297 -0.17616 C -0.09362 -0.17708 -0.09414 -0.17963 -0.09479 -0.18055 C -0.0957 -0.18148 -0.09661 -0.18217 -0.09726 -0.18264 C -0.09804 -0.18356 -0.09856 -0.18403 -0.09922 -0.18495 C -0.10039 -0.1875 -0.10156 -0.19051 -0.10286 -0.19352 C -0.1039 -0.19537 -0.10507 -0.19745 -0.10612 -0.19977 C -0.10833 -0.20532 -0.11028 -0.21227 -0.11289 -0.21666 C -0.1151 -0.2206 -0.11601 -0.22199 -0.11849 -0.22754 C -0.11927 -0.2294 -0.12005 -0.23194 -0.12096 -0.23403 C -0.12187 -0.23588 -0.12304 -0.23727 -0.12396 -0.23981 C -0.12461 -0.2419 -0.12526 -0.24421 -0.12578 -0.24629 C -0.12721 -0.25208 -0.12695 -0.25463 -0.1289 -0.25903 C -0.12942 -0.26065 -0.13007 -0.26065 -0.13086 -0.26111 C -0.13398 -0.28333 -0.12994 -0.26065 -0.13385 -0.27199 C -0.13476 -0.27384 -0.13502 -0.27778 -0.13567 -0.28032 C -0.1401 -0.29653 -0.13906 -0.29375 -0.14244 -0.30162 C -0.14297 -0.30347 -0.14323 -0.30648 -0.14375 -0.30787 C -0.1457 -0.31342 -0.14674 -0.31435 -0.14869 -0.31643 C -0.14948 -0.31921 -0.14987 -0.32268 -0.15052 -0.32477 C -0.15117 -0.32616 -0.15182 -0.32569 -0.15247 -0.32731 C -0.15377 -0.32963 -0.15494 -0.33264 -0.15625 -0.33565 C -0.15716 -0.3375 -0.15833 -0.33912 -0.15924 -0.34213 C -0.16067 -0.34699 -0.16185 -0.35092 -0.16354 -0.35486 C -0.16406 -0.35579 -0.16484 -0.35579 -0.16536 -0.35694 C -0.16601 -0.35833 -0.16888 -0.36574 -0.16979 -0.36713 C -0.17031 -0.36829 -0.17096 -0.36875 -0.17161 -0.36967 C -0.17265 -0.37222 -0.17356 -0.37569 -0.17474 -0.37801 C -0.17617 -0.38148 -0.17734 -0.38241 -0.17903 -0.38449 C -0.18385 -0.40069 -0.17773 -0.38194 -0.18346 -0.39282 C -0.1845 -0.39491 -0.18541 -0.39884 -0.18646 -0.40139 C -0.18711 -0.40278 -0.18776 -0.4037 -0.18828 -0.40579 C -0.18932 -0.4081 -0.19023 -0.41111 -0.19088 -0.41412 C -0.19127 -0.41666 -0.19153 -0.4206 -0.19205 -0.42245 C -0.19244 -0.42407 -0.19336 -0.42407 -0.19388 -0.42454 C -0.19453 -0.42847 -0.19518 -0.43194 -0.19583 -0.43541 C -0.19622 -0.43727 -0.19648 -0.43981 -0.19713 -0.44166 C -0.19752 -0.44375 -0.1983 -0.44467 -0.19882 -0.44629 C -0.19922 -0.44815 -0.19987 -0.45023 -0.20013 -0.45208 C -0.20039 -0.45509 -0.20026 -0.4581 -0.20065 -0.46111 C -0.20117 -0.46342 -0.20195 -0.46504 -0.2026 -0.46736 C -0.20338 -0.47523 -0.20325 -0.47685 -0.20573 -0.48426 C -0.20677 -0.48773 -0.2095 -0.49259 -0.2095 -0.49213 C -0.21002 -0.49954 -0.20989 -0.50092 -0.21198 -0.50555 C -0.2125 -0.50648 -0.21302 -0.50694 -0.2138 -0.50741 C -0.21419 -0.50949 -0.21432 -0.51227 -0.21497 -0.51389 C -0.21614 -0.51736 -0.21875 -0.52222 -0.21875 -0.52176 C -0.22044 -0.54004 -0.21744 -0.51273 -0.22304 -0.54143 L -0.22552 -0.5544 C -0.22578 -0.55625 -0.22578 -0.55879 -0.22617 -0.56065 C -0.22656 -0.56273 -0.22747 -0.56319 -0.22799 -0.56458 C -0.22864 -0.56666 -0.22916 -0.56921 -0.22981 -0.57106 C -0.23034 -0.57662 -0.23073 -0.58148 -0.23164 -0.58588 C -0.23229 -0.58842 -0.23294 -0.59028 -0.23359 -0.59236 C -0.23385 -0.59537 -0.23398 -0.59815 -0.23424 -0.60069 C -0.23437 -0.60324 -0.23463 -0.60509 -0.23476 -0.60717 C -0.23476 -0.6081 -0.23567 -0.625 -0.23593 -0.62639 C -0.23646 -0.62893 -0.23724 -0.63079 -0.23789 -0.63287 C -0.23828 -0.6368 -0.2388 -0.6412 -0.23919 -0.6456 C -0.23984 -0.65555 -0.23945 -0.65162 -0.24023 -0.65787 " pathEditMode="relative" rAng="0" ptsTypes="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-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2939 L 0.00586 0.02939 C 0.00391 0.025 0.00209 0.0206 0.00026 0.0162 C -0.00039 0.01458 -0.00078 0.01296 -0.00156 0.01134 C -0.00208 0.01018 -0.0026 0.00879 -0.00338 0.0081 C -0.00508 0.00671 -0.00885 0.00486 -0.00885 0.00486 C -0.01328 -0.00301 -0.00768 0.00648 -0.01341 -0.00162 C -0.01406 -0.00255 -0.01458 -0.00394 -0.01523 -0.00486 C -0.02291 -0.01482 -0.0207 -0.01297 -0.02617 -0.01621 L -0.03359 -0.02593 C -0.03476 -0.02755 -0.03594 -0.02917 -0.03724 -0.03079 C -0.0388 -0.03311 -0.04036 -0.03496 -0.04179 -0.0375 C -0.05273 -0.05695 -0.04023 -0.03403 -0.04726 -0.04885 C -0.04804 -0.05047 -0.04922 -0.05186 -0.05 -0.05371 C -0.0513 -0.05625 -0.05234 -0.05926 -0.05364 -0.06181 C -0.05547 -0.06528 -0.05911 -0.07153 -0.05911 -0.07153 C -0.06081 -0.0801 -0.05898 -0.07338 -0.06185 -0.07963 C -0.06263 -0.08125 -0.06302 -0.08311 -0.06367 -0.08449 C -0.0651 -0.0875 -0.06706 -0.08959 -0.06836 -0.0926 C -0.06966 -0.0963 -0.07005 -0.09815 -0.072 -0.10093 C -0.07461 -0.1044 -0.07578 -0.1044 -0.07838 -0.10903 C -0.08008 -0.11204 -0.08125 -0.11574 -0.08294 -0.11875 C -0.09362 -0.13635 -0.08646 -0.12223 -0.09479 -0.13334 C -0.10026 -0.14074 -0.09479 -0.13658 -0.10026 -0.13982 C -0.10273 -0.14306 -0.10547 -0.14584 -0.10768 -0.14954 C -0.11211 -0.15741 -0.10638 -0.14792 -0.11224 -0.15602 C -0.11289 -0.15695 -0.11328 -0.15857 -0.11406 -0.15926 C -0.11484 -0.16019 -0.11588 -0.16042 -0.11679 -0.16088 C -0.12109 -0.17246 -0.11523 -0.1588 -0.12318 -0.16922 C -0.12526 -0.17176 -0.12682 -0.1757 -0.12864 -0.17894 L -0.13411 -0.18866 C -0.13568 -0.19144 -0.1375 -0.19375 -0.1388 -0.19676 C -0.14023 -0.20047 -0.14153 -0.20463 -0.14336 -0.20811 C -0.14648 -0.21436 -0.15 -0.22014 -0.15338 -0.22593 L -0.15612 -0.23102 L -0.15794 -0.23426 C -0.15859 -0.23635 -0.15885 -0.23889 -0.15976 -0.24074 C -0.16081 -0.24283 -0.16224 -0.24375 -0.16341 -0.24561 C -0.16471 -0.24746 -0.16601 -0.24954 -0.16706 -0.25209 C -0.16836 -0.25486 -0.1694 -0.25764 -0.1707 -0.26019 C -0.17187 -0.2625 -0.17448 -0.26667 -0.17448 -0.26667 C -0.17643 -0.27709 -0.17383 -0.26574 -0.17812 -0.27639 C -0.1789 -0.27848 -0.17916 -0.28102 -0.17995 -0.28287 C -0.1806 -0.28473 -0.18177 -0.28611 -0.18268 -0.28773 C -0.18489 -0.2926 -0.18711 -0.29723 -0.18906 -0.30255 C -0.19062 -0.30672 -0.19179 -0.30973 -0.19362 -0.31389 C -0.19414 -0.31505 -0.19479 -0.31598 -0.19544 -0.31713 C -0.1957 -0.31875 -0.19596 -0.32037 -0.19635 -0.32199 C -0.19687 -0.32361 -0.19778 -0.325 -0.19818 -0.32686 C -0.20156 -0.34028 -0.19804 -0.33311 -0.20182 -0.33982 C -0.20443 -0.35371 -0.20078 -0.33681 -0.20456 -0.34792 C -0.20508 -0.34954 -0.20495 -0.35139 -0.20547 -0.35278 C -0.20625 -0.35486 -0.20729 -0.35602 -0.2082 -0.35764 L -0.20911 -0.35926 " pathEditMode="relative" ptsTypes="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91F6-AD2E-45F3-92AF-0539017C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939" y="5532437"/>
            <a:ext cx="10515600" cy="1325563"/>
          </a:xfrm>
        </p:spPr>
        <p:txBody>
          <a:bodyPr/>
          <a:lstStyle/>
          <a:p>
            <a:r>
              <a:rPr lang="en-AU" dirty="0"/>
              <a:t>The man is eating.  </a:t>
            </a:r>
          </a:p>
        </p:txBody>
      </p:sp>
      <p:sp>
        <p:nvSpPr>
          <p:cNvPr id="14" name="Action Button: Go to End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3D60898-1A03-467B-AD09-819EE6B2A7FF}"/>
              </a:ext>
            </a:extLst>
          </p:cNvPr>
          <p:cNvSpPr/>
          <p:nvPr/>
        </p:nvSpPr>
        <p:spPr>
          <a:xfrm>
            <a:off x="10184545" y="237802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104AE0-BB55-4466-BB6E-0FA3B3204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62" y="539617"/>
            <a:ext cx="4334076" cy="2889383"/>
          </a:xfrm>
          <a:prstGeom prst="rect">
            <a:avLst/>
          </a:prstGeom>
        </p:spPr>
      </p:pic>
      <p:grpSp>
        <p:nvGrpSpPr>
          <p:cNvPr id="12" name="man">
            <a:extLst>
              <a:ext uri="{FF2B5EF4-FFF2-40B4-BE49-F238E27FC236}">
                <a16:creationId xmlns:a16="http://schemas.microsoft.com/office/drawing/2014/main" id="{A0B6506E-71AC-42D1-9463-FEC946BAD68B}"/>
              </a:ext>
            </a:extLst>
          </p:cNvPr>
          <p:cNvGrpSpPr/>
          <p:nvPr/>
        </p:nvGrpSpPr>
        <p:grpSpPr>
          <a:xfrm>
            <a:off x="3453939" y="3762097"/>
            <a:ext cx="1911985" cy="1983932"/>
            <a:chOff x="3393945" y="2521931"/>
            <a:chExt cx="1911985" cy="1983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5622D9-D5BF-444C-A7D7-734FE15EA2DB}"/>
                </a:ext>
              </a:extLst>
            </p:cNvPr>
            <p:cNvSpPr/>
            <p:nvPr/>
          </p:nvSpPr>
          <p:spPr>
            <a:xfrm>
              <a:off x="3393945" y="2521931"/>
              <a:ext cx="1911985" cy="19839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CCF8D07-BD9E-4BDC-B5B2-F43B6DD7C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2430" y="2704173"/>
              <a:ext cx="1698529" cy="166258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74177E-5411-4C34-ABA6-58FFB634D7A5}"/>
              </a:ext>
            </a:extLst>
          </p:cNvPr>
          <p:cNvGrpSpPr/>
          <p:nvPr/>
        </p:nvGrpSpPr>
        <p:grpSpPr>
          <a:xfrm>
            <a:off x="5867921" y="3800184"/>
            <a:ext cx="2033517" cy="1950889"/>
            <a:chOff x="7533479" y="2783218"/>
            <a:chExt cx="2033517" cy="19508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A13B74-BBC6-4827-9B88-B0F152B8E510}"/>
                </a:ext>
              </a:extLst>
            </p:cNvPr>
            <p:cNvSpPr/>
            <p:nvPr/>
          </p:nvSpPr>
          <p:spPr>
            <a:xfrm>
              <a:off x="7533479" y="2783218"/>
              <a:ext cx="2033517" cy="195088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29D9A6-346C-4331-AFF6-8D1832090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2054" y="2934993"/>
              <a:ext cx="1676366" cy="1647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0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1.25E-6 0.00069 C -0.00326 -0.00232 -0.00638 -0.00278 -0.00938 -0.00625 C -0.01003 -0.00741 -0.01068 -0.00787 -0.01133 -0.0088 C -0.01237 -0.01019 -0.01328 -0.0132 -0.01432 -0.01528 C -0.01484 -0.01621 -0.01563 -0.01621 -0.01615 -0.01713 C -0.01693 -0.01829 -0.01745 -0.02014 -0.0181 -0.02153 C -0.02188 -0.02755 -0.02162 -0.02709 -0.02487 -0.0301 C -0.02552 -0.03195 -0.02604 -0.03496 -0.02669 -0.03635 C -0.02748 -0.03797 -0.02839 -0.0375 -0.0293 -0.03843 C -0.03034 -0.03935 -0.03138 -0.04098 -0.03229 -0.04236 C -0.03711 -0.05185 -0.03242 -0.04723 -0.03789 -0.0551 C -0.03867 -0.05672 -0.03958 -0.05672 -0.04037 -0.05764 C -0.04167 -0.05857 -0.04284 -0.05973 -0.04414 -0.06158 C -0.05065 -0.07199 -0.04414 -0.06551 -0.04961 -0.06991 C -0.05495 -0.08241 -0.04831 -0.0676 -0.05339 -0.07639 C -0.05925 -0.08681 -0.05417 -0.08033 -0.05833 -0.08473 C -0.05899 -0.08727 -0.05951 -0.08982 -0.06016 -0.09121 C -0.06107 -0.09375 -0.06224 -0.0963 -0.06328 -0.09769 C -0.06419 -0.09908 -0.06784 -0.1051 -0.06953 -0.10602 C -0.07044 -0.10695 -0.07149 -0.10764 -0.07253 -0.10857 C -0.07656 -0.12246 -0.07175 -0.10695 -0.07865 -0.1213 C -0.07982 -0.12338 -0.08086 -0.12685 -0.0819 -0.12986 C -0.08242 -0.13125 -0.0832 -0.13264 -0.08373 -0.1338 C -0.08607 -0.14746 -0.08776 -0.16181 -0.0905 -0.17408 C -0.09115 -0.17662 -0.09219 -0.17523 -0.09297 -0.17616 C -0.09362 -0.17709 -0.09414 -0.17963 -0.09479 -0.18056 C -0.0957 -0.18148 -0.09662 -0.18218 -0.09727 -0.18264 C -0.09805 -0.18357 -0.09857 -0.18403 -0.09922 -0.18496 C -0.10039 -0.1875 -0.10156 -0.19051 -0.10287 -0.19352 C -0.10391 -0.19537 -0.10508 -0.19746 -0.10612 -0.19977 C -0.10833 -0.20533 -0.11029 -0.21227 -0.11289 -0.21667 C -0.11511 -0.2206 -0.11602 -0.22199 -0.11849 -0.22755 C -0.11927 -0.2294 -0.12005 -0.23195 -0.12096 -0.23403 C -0.12188 -0.23588 -0.12305 -0.23727 -0.12396 -0.23982 C -0.12461 -0.2419 -0.12526 -0.24422 -0.12578 -0.2463 C -0.12721 -0.25209 -0.12695 -0.25463 -0.12891 -0.25903 C -0.12943 -0.26065 -0.13008 -0.26065 -0.13086 -0.26111 C -0.13399 -0.28334 -0.12995 -0.26065 -0.13386 -0.27199 C -0.13477 -0.27385 -0.13503 -0.27778 -0.13568 -0.28033 C -0.14011 -0.29653 -0.13906 -0.29375 -0.14245 -0.30162 C -0.14297 -0.30348 -0.14323 -0.30648 -0.14375 -0.30787 C -0.1457 -0.31343 -0.14675 -0.31435 -0.1487 -0.31644 C -0.14948 -0.31922 -0.14987 -0.32269 -0.15052 -0.32477 C -0.15117 -0.32616 -0.15182 -0.3257 -0.15248 -0.32732 C -0.15378 -0.32963 -0.15495 -0.33264 -0.15625 -0.33565 C -0.15716 -0.3375 -0.15833 -0.33912 -0.15925 -0.34213 C -0.16068 -0.34699 -0.16185 -0.35093 -0.16354 -0.35486 C -0.16406 -0.35579 -0.16484 -0.35579 -0.16537 -0.35695 C -0.16602 -0.35834 -0.16888 -0.36574 -0.16979 -0.36713 C -0.17031 -0.36829 -0.17096 -0.36875 -0.17162 -0.36968 C -0.17266 -0.37223 -0.17357 -0.3757 -0.17474 -0.37801 C -0.17617 -0.38148 -0.17734 -0.38241 -0.17904 -0.38449 C -0.18386 -0.4007 -0.17774 -0.38195 -0.18346 -0.39283 C -0.18451 -0.39491 -0.18542 -0.39885 -0.18646 -0.40139 C -0.18711 -0.40278 -0.18776 -0.40371 -0.18828 -0.40579 C -0.18932 -0.4081 -0.19024 -0.41111 -0.19089 -0.41412 C -0.19128 -0.41667 -0.19154 -0.4206 -0.19206 -0.42246 C -0.19245 -0.42408 -0.19336 -0.42408 -0.19388 -0.42454 C -0.19453 -0.42848 -0.19518 -0.43195 -0.19583 -0.43542 C -0.19623 -0.43727 -0.19649 -0.43982 -0.19714 -0.44167 C -0.19753 -0.44375 -0.19831 -0.44468 -0.19883 -0.4463 C -0.19922 -0.44815 -0.19987 -0.45023 -0.20013 -0.45209 C -0.20039 -0.4551 -0.20026 -0.4581 -0.20065 -0.46111 C -0.20117 -0.46343 -0.20195 -0.46505 -0.20261 -0.46736 C -0.20339 -0.47523 -0.20326 -0.47685 -0.20573 -0.48426 C -0.20677 -0.48773 -0.20951 -0.4926 -0.20951 -0.49213 C -0.21003 -0.49954 -0.2099 -0.50093 -0.21198 -0.50556 C -0.2125 -0.50648 -0.21302 -0.50695 -0.2138 -0.50741 C -0.21419 -0.50949 -0.21432 -0.51227 -0.21498 -0.51389 C -0.21615 -0.51736 -0.21875 -0.52223 -0.21875 -0.52176 C -0.22044 -0.54005 -0.21745 -0.51273 -0.22305 -0.54144 L -0.22552 -0.5544 C -0.22578 -0.55625 -0.22578 -0.5588 -0.22617 -0.56065 C -0.22656 -0.56273 -0.22748 -0.5632 -0.228 -0.56459 C -0.22865 -0.56667 -0.22917 -0.56922 -0.22982 -0.57107 C -0.23034 -0.57662 -0.23073 -0.58148 -0.23164 -0.58588 C -0.23229 -0.58843 -0.23294 -0.59028 -0.23359 -0.59236 C -0.23386 -0.59537 -0.23399 -0.59815 -0.23425 -0.6007 C -0.23438 -0.60324 -0.23464 -0.6051 -0.23477 -0.60718 C -0.23477 -0.6081 -0.23568 -0.625 -0.23594 -0.62639 C -0.23646 -0.62894 -0.23724 -0.63079 -0.23789 -0.63287 C -0.23828 -0.63681 -0.2388 -0.64121 -0.23919 -0.6456 C -0.23984 -0.65556 -0.23945 -0.65162 -0.24024 -0.65787 " pathEditMode="relative" rAng="0" ptsTypes="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-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2939 L 0.00586 0.02963 C 0.00391 0.025 0.00209 0.0206 0.00026 0.0162 C -0.00039 0.01458 -0.00078 0.01296 -0.00156 0.01134 C -0.00208 0.01018 -0.0026 0.00879 -0.00338 0.0081 C -0.00507 0.00671 -0.00885 0.00486 -0.00885 0.00509 C -0.01328 -0.00301 -0.00768 0.00648 -0.01341 -0.00162 C -0.01406 -0.00255 -0.01458 -0.00394 -0.01523 -0.00486 C -0.02291 -0.01482 -0.0207 -0.01297 -0.02617 -0.01621 L -0.03359 -0.02593 C -0.03476 -0.02755 -0.03593 -0.02917 -0.03724 -0.03079 C -0.0388 -0.03311 -0.04036 -0.03496 -0.04179 -0.0375 C -0.05273 -0.05695 -0.04023 -0.03403 -0.04726 -0.04885 C -0.04804 -0.05047 -0.04922 -0.05186 -0.05 -0.05371 C -0.0513 -0.05625 -0.05234 -0.05926 -0.05364 -0.06181 C -0.05547 -0.06528 -0.05911 -0.07153 -0.05911 -0.0713 C -0.0608 -0.0801 -0.05898 -0.07338 -0.06185 -0.07963 C -0.06263 -0.08125 -0.06302 -0.08311 -0.06367 -0.08449 C -0.0651 -0.0875 -0.06705 -0.08959 -0.06836 -0.0926 C -0.06966 -0.0963 -0.07005 -0.09815 -0.072 -0.10093 C -0.07461 -0.1044 -0.07578 -0.1044 -0.07838 -0.10903 C -0.08007 -0.11204 -0.08125 -0.11574 -0.08294 -0.11875 C -0.09362 -0.13635 -0.08645 -0.12223 -0.09479 -0.13334 C -0.10026 -0.14074 -0.09479 -0.13658 -0.10026 -0.13982 C -0.10273 -0.14306 -0.10547 -0.14584 -0.10768 -0.14954 C -0.11211 -0.15741 -0.10638 -0.14792 -0.11224 -0.15602 C -0.11289 -0.15695 -0.11328 -0.15857 -0.11406 -0.15926 C -0.11484 -0.16019 -0.11588 -0.16042 -0.11679 -0.16088 C -0.12109 -0.17246 -0.11523 -0.1588 -0.12317 -0.16922 C -0.12526 -0.17176 -0.12682 -0.1757 -0.12864 -0.17894 L -0.13411 -0.18866 C -0.13567 -0.19144 -0.1375 -0.19375 -0.1388 -0.19676 C -0.14023 -0.20047 -0.14153 -0.20463 -0.14336 -0.20811 C -0.14648 -0.21436 -0.15 -0.22014 -0.15338 -0.22593 L -0.15612 -0.23102 L -0.15794 -0.23426 C -0.15859 -0.23635 -0.15885 -0.23889 -0.15976 -0.24074 C -0.1608 -0.24283 -0.16224 -0.24375 -0.16341 -0.24561 C -0.16471 -0.24746 -0.16601 -0.24954 -0.16705 -0.25209 C -0.16836 -0.25486 -0.1694 -0.25764 -0.1707 -0.26019 C -0.17187 -0.2625 -0.17448 -0.26667 -0.17448 -0.26644 C -0.17643 -0.27709 -0.17382 -0.26574 -0.17812 -0.27639 C -0.1789 -0.27848 -0.17916 -0.28102 -0.17994 -0.28287 C -0.1806 -0.28473 -0.18177 -0.28611 -0.18268 -0.28774 C -0.18489 -0.2926 -0.18711 -0.29723 -0.18906 -0.30255 C -0.19062 -0.30672 -0.19179 -0.30973 -0.19362 -0.31389 C -0.19414 -0.31505 -0.19479 -0.31598 -0.19544 -0.31713 C -0.1957 -0.31875 -0.19596 -0.32037 -0.19635 -0.32199 C -0.19687 -0.32361 -0.19778 -0.325 -0.19817 -0.32686 C -0.20156 -0.34028 -0.19804 -0.33311 -0.20182 -0.33982 C -0.20442 -0.35371 -0.20078 -0.33681 -0.20455 -0.34792 C -0.20507 -0.34954 -0.20494 -0.35139 -0.20547 -0.35278 C -0.20625 -0.35486 -0.20729 -0.35602 -0.2082 -0.35764 L -0.20911 -0.35926 " pathEditMode="relative" rAng="0" ptsTypes="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41C56CE-6B28-4ECA-A1CF-C4755AC2C887}"/>
              </a:ext>
            </a:extLst>
          </p:cNvPr>
          <p:cNvSpPr/>
          <p:nvPr/>
        </p:nvSpPr>
        <p:spPr>
          <a:xfrm>
            <a:off x="4016664" y="140375"/>
            <a:ext cx="2695309" cy="23413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BB15E-B315-4A4E-BA5D-AC58DDFF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" y="692671"/>
            <a:ext cx="3781567" cy="1325563"/>
          </a:xfrm>
        </p:spPr>
        <p:txBody>
          <a:bodyPr/>
          <a:lstStyle/>
          <a:p>
            <a:r>
              <a:rPr lang="en-AU" b="1" u="sng" dirty="0">
                <a:solidFill>
                  <a:schemeClr val="accent2">
                    <a:lumMod val="75000"/>
                  </a:schemeClr>
                </a:solidFill>
              </a:rPr>
              <a:t>Who </a:t>
            </a:r>
            <a:r>
              <a:rPr lang="en-AU" dirty="0"/>
              <a:t>is driving?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B6B64-FAAB-4E65-82DE-821BE98A6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7" y="2806348"/>
            <a:ext cx="5388523" cy="3589480"/>
          </a:xfrm>
          <a:prstGeom prst="rect">
            <a:avLst/>
          </a:prstGeom>
        </p:spPr>
      </p:pic>
      <p:grpSp>
        <p:nvGrpSpPr>
          <p:cNvPr id="5" name="man">
            <a:extLst>
              <a:ext uri="{FF2B5EF4-FFF2-40B4-BE49-F238E27FC236}">
                <a16:creationId xmlns:a16="http://schemas.microsoft.com/office/drawing/2014/main" id="{0EFDFA1A-0F71-4509-AAAD-D6C191F91E28}"/>
              </a:ext>
            </a:extLst>
          </p:cNvPr>
          <p:cNvGrpSpPr/>
          <p:nvPr/>
        </p:nvGrpSpPr>
        <p:grpSpPr>
          <a:xfrm>
            <a:off x="7071193" y="2299520"/>
            <a:ext cx="1911985" cy="1983932"/>
            <a:chOff x="3393945" y="2521931"/>
            <a:chExt cx="1911985" cy="19839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02D2E7-FA32-48B7-8F22-725E68168CFB}"/>
                </a:ext>
              </a:extLst>
            </p:cNvPr>
            <p:cNvSpPr/>
            <p:nvPr/>
          </p:nvSpPr>
          <p:spPr>
            <a:xfrm>
              <a:off x="3393945" y="2521931"/>
              <a:ext cx="1911985" cy="19839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F44A46-FAE7-4D55-955E-CC764BB8D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2430" y="2704173"/>
              <a:ext cx="1698529" cy="1662581"/>
            </a:xfrm>
            <a:prstGeom prst="rect">
              <a:avLst/>
            </a:prstGeom>
          </p:spPr>
        </p:pic>
      </p:grpSp>
      <p:grpSp>
        <p:nvGrpSpPr>
          <p:cNvPr id="8" name="woman">
            <a:extLst>
              <a:ext uri="{FF2B5EF4-FFF2-40B4-BE49-F238E27FC236}">
                <a16:creationId xmlns:a16="http://schemas.microsoft.com/office/drawing/2014/main" id="{EF7C0C4A-C011-469B-B510-B2146DA27AAD}"/>
              </a:ext>
            </a:extLst>
          </p:cNvPr>
          <p:cNvGrpSpPr/>
          <p:nvPr/>
        </p:nvGrpSpPr>
        <p:grpSpPr>
          <a:xfrm>
            <a:off x="7083131" y="4496223"/>
            <a:ext cx="1911985" cy="1983932"/>
            <a:chOff x="3393941" y="4678393"/>
            <a:chExt cx="1911985" cy="19839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5C6461-019A-4BE2-8F80-F207FDA7064F}"/>
                </a:ext>
              </a:extLst>
            </p:cNvPr>
            <p:cNvSpPr/>
            <p:nvPr/>
          </p:nvSpPr>
          <p:spPr>
            <a:xfrm>
              <a:off x="3393941" y="4678393"/>
              <a:ext cx="1911985" cy="19839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C0C66E-3E78-4C35-9A87-FFCDAF30F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729" y="4869704"/>
              <a:ext cx="1635932" cy="1601309"/>
            </a:xfrm>
            <a:prstGeom prst="rect">
              <a:avLst/>
            </a:prstGeom>
          </p:spPr>
        </p:pic>
      </p:grpSp>
      <p:grpSp>
        <p:nvGrpSpPr>
          <p:cNvPr id="11" name="run">
            <a:extLst>
              <a:ext uri="{FF2B5EF4-FFF2-40B4-BE49-F238E27FC236}">
                <a16:creationId xmlns:a16="http://schemas.microsoft.com/office/drawing/2014/main" id="{C8A464FF-9034-45C4-91AC-AEC2CC3E0DA5}"/>
              </a:ext>
            </a:extLst>
          </p:cNvPr>
          <p:cNvGrpSpPr/>
          <p:nvPr/>
        </p:nvGrpSpPr>
        <p:grpSpPr>
          <a:xfrm>
            <a:off x="9342398" y="2299520"/>
            <a:ext cx="2033517" cy="1982337"/>
            <a:chOff x="6937610" y="4773303"/>
            <a:chExt cx="2033517" cy="19823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436040-566D-46F4-B7B9-732C31CF3010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12BDCB-FA97-4B59-8B78-2872293D8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grpSp>
        <p:nvGrpSpPr>
          <p:cNvPr id="14" name="drive">
            <a:extLst>
              <a:ext uri="{FF2B5EF4-FFF2-40B4-BE49-F238E27FC236}">
                <a16:creationId xmlns:a16="http://schemas.microsoft.com/office/drawing/2014/main" id="{D241D7DF-3889-4FBC-9916-ECBA02D592CD}"/>
              </a:ext>
            </a:extLst>
          </p:cNvPr>
          <p:cNvGrpSpPr/>
          <p:nvPr/>
        </p:nvGrpSpPr>
        <p:grpSpPr>
          <a:xfrm>
            <a:off x="9342396" y="4413491"/>
            <a:ext cx="2033517" cy="1982337"/>
            <a:chOff x="6937610" y="2637430"/>
            <a:chExt cx="2033517" cy="19823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BF4B64-FBF5-4A53-8CE0-369250B166D0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193BBA-34B7-4004-8429-9AF8945C7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CD00E87-E8F5-479D-9EED-429BB7D5D393}"/>
              </a:ext>
            </a:extLst>
          </p:cNvPr>
          <p:cNvSpPr/>
          <p:nvPr/>
        </p:nvSpPr>
        <p:spPr>
          <a:xfrm>
            <a:off x="10202210" y="150125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5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1875 L 0.00274 0.01875 C -0.00013 0.01759 -0.00299 0.01736 -0.00573 0.01574 C -0.00625 0.01528 -0.0069 0.01505 -0.00742 0.01458 C -0.00833 0.01389 -0.00924 0.0125 -0.01015 0.01158 C -0.01067 0.01111 -0.01132 0.01111 -0.01185 0.01065 C -0.0125 0.01019 -0.01302 0.00926 -0.01354 0.00857 C -0.01692 0.00579 -0.01679 0.00602 -0.01966 0.00463 C -0.02031 0.0037 -0.0207 0.00232 -0.02135 0.00162 C -0.022 0.00093 -0.02291 0.00116 -0.02369 0.0007 C -0.02461 0.00023 -0.02552 -0.00046 -0.02643 -0.00116 C -0.03073 -0.00555 -0.02656 -0.00347 -0.03151 -0.00717 C -0.03216 -0.00787 -0.03294 -0.00787 -0.03372 -0.00833 C -0.03489 -0.0088 -0.03593 -0.00926 -0.03711 -0.01018 C -0.04297 -0.01505 -0.03711 -0.01204 -0.04205 -0.01412 C -0.04687 -0.01991 -0.04088 -0.01296 -0.04544 -0.01713 C -0.05078 -0.02199 -0.04622 -0.01898 -0.05 -0.02106 C -0.05052 -0.02222 -0.05104 -0.02338 -0.05156 -0.02407 C -0.05247 -0.02523 -0.05351 -0.02639 -0.05442 -0.02708 C -0.0552 -0.02778 -0.05859 -0.03055 -0.06002 -0.03102 C -0.06093 -0.03148 -0.06185 -0.03171 -0.06276 -0.03217 C -0.0664 -0.03866 -0.06211 -0.03148 -0.06836 -0.03819 C -0.0694 -0.03912 -0.07031 -0.04074 -0.07122 -0.04213 C -0.07174 -0.04282 -0.07239 -0.04352 -0.07291 -0.04398 C -0.075 -0.05046 -0.07656 -0.05717 -0.07903 -0.06296 C -0.07955 -0.06412 -0.0806 -0.06342 -0.08125 -0.06389 C -0.0819 -0.06435 -0.08229 -0.06551 -0.08294 -0.06597 C -0.08372 -0.06643 -0.0845 -0.06667 -0.08515 -0.0669 C -0.0858 -0.06736 -0.08632 -0.06759 -0.08685 -0.06805 C -0.08802 -0.06921 -0.08906 -0.0706 -0.09023 -0.07199 C -0.09114 -0.07292 -0.09218 -0.07384 -0.0931 -0.075 C -0.09518 -0.07755 -0.09687 -0.08079 -0.09922 -0.08287 C -0.1013 -0.08472 -0.10208 -0.08542 -0.10429 -0.08796 C -0.10507 -0.08889 -0.10573 -0.09005 -0.10651 -0.09097 C -0.10742 -0.0919 -0.10846 -0.09259 -0.10924 -0.09375 C -0.10989 -0.09467 -0.11041 -0.09583 -0.11093 -0.09676 C -0.11224 -0.09954 -0.11198 -0.10069 -0.1138 -0.10278 C -0.11419 -0.10347 -0.11484 -0.10347 -0.11549 -0.1037 C -0.11836 -0.11412 -0.11471 -0.10347 -0.11823 -0.1088 C -0.11901 -0.10972 -0.11927 -0.11157 -0.11992 -0.11273 C -0.12382 -0.12037 -0.12291 -0.11898 -0.12604 -0.12268 C -0.12643 -0.12361 -0.12669 -0.125 -0.12721 -0.12569 C -0.1289 -0.12824 -0.12981 -0.1287 -0.13164 -0.12963 C -0.13229 -0.13102 -0.13268 -0.13264 -0.13333 -0.13356 C -0.13385 -0.13426 -0.1345 -0.13403 -0.13502 -0.13472 C -0.13619 -0.13588 -0.13724 -0.13727 -0.13841 -0.13866 C -0.13932 -0.13958 -0.14036 -0.14028 -0.14114 -0.14167 C -0.14244 -0.14398 -0.14349 -0.14583 -0.14505 -0.14768 C -0.14557 -0.14815 -0.14622 -0.14815 -0.14674 -0.14861 C -0.14726 -0.1493 -0.14987 -0.15278 -0.15065 -0.15347 C -0.15117 -0.15393 -0.15182 -0.15417 -0.15234 -0.15463 C -0.15325 -0.15579 -0.15416 -0.15741 -0.1552 -0.15856 C -0.15651 -0.16018 -0.15755 -0.16065 -0.15911 -0.16157 C -0.16341 -0.16921 -0.15794 -0.16042 -0.16302 -0.16551 C -0.16406 -0.16643 -0.16484 -0.16829 -0.16575 -0.16944 C -0.1664 -0.17014 -0.16692 -0.1706 -0.16744 -0.17153 C -0.16836 -0.17268 -0.16914 -0.17407 -0.16979 -0.17546 C -0.17018 -0.17662 -0.17031 -0.17847 -0.17083 -0.1794 C -0.17122 -0.18009 -0.172 -0.18009 -0.17252 -0.18032 C -0.17304 -0.18217 -0.17369 -0.1838 -0.17422 -0.18542 C -0.17461 -0.18634 -0.17487 -0.1875 -0.17539 -0.18842 C -0.17578 -0.18935 -0.17643 -0.18981 -0.17695 -0.19051 C -0.17734 -0.19143 -0.17786 -0.19236 -0.17812 -0.19329 C -0.17838 -0.19467 -0.17825 -0.19606 -0.17864 -0.19745 C -0.17903 -0.19861 -0.17981 -0.1993 -0.18034 -0.20046 C -0.18112 -0.20417 -0.18099 -0.20486 -0.1832 -0.20833 C -0.18411 -0.20995 -0.18659 -0.21227 -0.18659 -0.21227 C -0.18711 -0.21551 -0.18698 -0.2162 -0.1888 -0.21829 C -0.18932 -0.21875 -0.18984 -0.21898 -0.19049 -0.21921 C -0.19088 -0.22014 -0.19101 -0.22153 -0.19153 -0.22222 C -0.19257 -0.22384 -0.19492 -0.22616 -0.19492 -0.22616 C -0.19648 -0.23449 -0.19375 -0.22176 -0.19882 -0.23518 L -0.20104 -0.2412 C -0.2013 -0.24213 -0.2013 -0.24329 -0.20169 -0.24421 C -0.20208 -0.24514 -0.20286 -0.24537 -0.20338 -0.24606 C -0.2039 -0.24699 -0.20442 -0.24815 -0.20494 -0.24907 C -0.20547 -0.25162 -0.20586 -0.25393 -0.20664 -0.25602 C -0.20716 -0.25717 -0.20781 -0.2581 -0.20833 -0.25903 C -0.20859 -0.26042 -0.20872 -0.2618 -0.20898 -0.26296 C -0.20911 -0.26412 -0.20937 -0.26505 -0.2095 -0.26597 C -0.2095 -0.26643 -0.21028 -0.2743 -0.21054 -0.275 C -0.21093 -0.27616 -0.21172 -0.27708 -0.21224 -0.27801 C -0.21263 -0.27986 -0.21315 -0.28194 -0.21341 -0.28403 C -0.21406 -0.28866 -0.21367 -0.2868 -0.21445 -0.28981 " pathEditMode="relative" ptsTypes="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he </a:t>
            </a:r>
            <a:r>
              <a:rPr lang="en-AU" dirty="0">
                <a:highlight>
                  <a:srgbClr val="FFFF00"/>
                </a:highlight>
              </a:rPr>
              <a:t>doing?</a:t>
            </a:r>
          </a:p>
        </p:txBody>
      </p:sp>
      <p:grpSp>
        <p:nvGrpSpPr>
          <p:cNvPr id="5" name="Boy">
            <a:extLst>
              <a:ext uri="{FF2B5EF4-FFF2-40B4-BE49-F238E27FC236}">
                <a16:creationId xmlns:a16="http://schemas.microsoft.com/office/drawing/2014/main" id="{6620C0DD-13B7-42A0-ADFE-19B77CF22D1B}"/>
              </a:ext>
            </a:extLst>
          </p:cNvPr>
          <p:cNvGrpSpPr/>
          <p:nvPr/>
        </p:nvGrpSpPr>
        <p:grpSpPr>
          <a:xfrm>
            <a:off x="4112477" y="2587296"/>
            <a:ext cx="1903562" cy="1938068"/>
            <a:chOff x="3600520" y="2570672"/>
            <a:chExt cx="1903562" cy="1938068"/>
          </a:xfrm>
        </p:grpSpPr>
        <p:sp>
          <p:nvSpPr>
            <p:cNvPr id="6" name="Orange Sq">
              <a:extLst>
                <a:ext uri="{FF2B5EF4-FFF2-40B4-BE49-F238E27FC236}">
                  <a16:creationId xmlns:a16="http://schemas.microsoft.com/office/drawing/2014/main" id="{1B1C6202-9607-4195-8EC5-5140921D3A2F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Boy Pic">
              <a:extLst>
                <a:ext uri="{FF2B5EF4-FFF2-40B4-BE49-F238E27FC236}">
                  <a16:creationId xmlns:a16="http://schemas.microsoft.com/office/drawing/2014/main" id="{C19DCAE9-F401-4D99-A1DB-2F9226B46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grpSp>
        <p:nvGrpSpPr>
          <p:cNvPr id="8" name="Girl">
            <a:extLst>
              <a:ext uri="{FF2B5EF4-FFF2-40B4-BE49-F238E27FC236}">
                <a16:creationId xmlns:a16="http://schemas.microsoft.com/office/drawing/2014/main" id="{40F42C78-DD13-4E4B-B429-02AAC88A3C5B}"/>
              </a:ext>
            </a:extLst>
          </p:cNvPr>
          <p:cNvGrpSpPr/>
          <p:nvPr/>
        </p:nvGrpSpPr>
        <p:grpSpPr>
          <a:xfrm>
            <a:off x="4112477" y="4662266"/>
            <a:ext cx="1903562" cy="1938068"/>
            <a:chOff x="3591471" y="4675518"/>
            <a:chExt cx="1903562" cy="1938068"/>
          </a:xfrm>
        </p:grpSpPr>
        <p:sp>
          <p:nvSpPr>
            <p:cNvPr id="9" name="Orange Sq">
              <a:extLst>
                <a:ext uri="{FF2B5EF4-FFF2-40B4-BE49-F238E27FC236}">
                  <a16:creationId xmlns:a16="http://schemas.microsoft.com/office/drawing/2014/main" id="{0B7BE44C-5F43-436F-BAAA-CD272F53EEDA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0" name="Girl Pic">
              <a:extLst>
                <a:ext uri="{FF2B5EF4-FFF2-40B4-BE49-F238E27FC236}">
                  <a16:creationId xmlns:a16="http://schemas.microsoft.com/office/drawing/2014/main" id="{0804A3A0-3702-4C6C-B426-AF9BAD8E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9" name="run">
            <a:extLst>
              <a:ext uri="{FF2B5EF4-FFF2-40B4-BE49-F238E27FC236}">
                <a16:creationId xmlns:a16="http://schemas.microsoft.com/office/drawing/2014/main" id="{A76F194C-8D06-40F3-AD9C-56BB8016E55B}"/>
              </a:ext>
            </a:extLst>
          </p:cNvPr>
          <p:cNvGrpSpPr/>
          <p:nvPr/>
        </p:nvGrpSpPr>
        <p:grpSpPr>
          <a:xfrm>
            <a:off x="6210290" y="2579107"/>
            <a:ext cx="2033517" cy="1982337"/>
            <a:chOff x="6937610" y="4773303"/>
            <a:chExt cx="2033517" cy="19823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B70D2F-5D75-40A5-9B34-29A01974EEC2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B0923F-C1A1-4A6D-8726-AC1B469C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577516E-66FF-45B7-B119-969B17DD5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" y="2689212"/>
            <a:ext cx="3921765" cy="261450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E296E5A-E94C-4C43-BCEE-FABDB8DF9714}"/>
              </a:ext>
            </a:extLst>
          </p:cNvPr>
          <p:cNvGrpSpPr/>
          <p:nvPr/>
        </p:nvGrpSpPr>
        <p:grpSpPr>
          <a:xfrm>
            <a:off x="6210288" y="4671549"/>
            <a:ext cx="2033517" cy="1950889"/>
            <a:chOff x="7533479" y="2783218"/>
            <a:chExt cx="2033517" cy="19508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8102E5-4536-4625-B0E7-0375F33FD4EB}"/>
                </a:ext>
              </a:extLst>
            </p:cNvPr>
            <p:cNvSpPr/>
            <p:nvPr/>
          </p:nvSpPr>
          <p:spPr>
            <a:xfrm>
              <a:off x="7533479" y="2783218"/>
              <a:ext cx="2033517" cy="195088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21C8F07-7CA4-4042-BA62-60C459DC1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2054" y="2934993"/>
              <a:ext cx="1676366" cy="1647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3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0.00046 C -0.00039 -0.00764 -0.00065 -0.01528 -0.00104 -0.02269 C -0.00117 -0.02547 -0.00117 -0.02824 -0.0013 -0.03102 C -0.00143 -0.03311 -0.00156 -0.03542 -0.00169 -0.03681 C -0.00196 -0.03912 -0.00261 -0.04236 -0.00261 -0.0419 C -0.00339 -0.05579 -0.00235 -0.03959 -0.00339 -0.05348 C -0.00352 -0.0551 -0.00365 -0.05741 -0.00365 -0.05903 C -0.00508 -0.07616 -0.00469 -0.07292 -0.0056 -0.07848 L -0.0069 -0.09514 C -0.00703 -0.09815 -0.00729 -0.10093 -0.00742 -0.10371 C -0.00781 -0.10764 -0.00808 -0.11088 -0.00821 -0.11528 C -0.01016 -0.14861 -0.00794 -0.10926 -0.00925 -0.13473 C -0.00938 -0.1375 -0.00951 -0.13982 -0.00964 -0.14306 C -0.0099 -0.14746 -0.01003 -0.15255 -0.01029 -0.15695 C -0.01068 -0.16297 -0.0112 -0.17385 -0.0112 -0.17338 C -0.01159 -0.18843 -0.0112 -0.17686 -0.01172 -0.18774 C -0.01185 -0.19051 -0.01185 -0.19375 -0.01198 -0.19607 C -0.01224 -0.20116 -0.01263 -0.20486 -0.01289 -0.20996 C -0.01302 -0.21644 -0.01315 -0.21945 -0.01341 -0.22431 C -0.01393 -0.23033 -0.01406 -0.23033 -0.01459 -0.2382 C -0.01485 -0.24352 -0.01511 -0.24977 -0.01537 -0.2551 C -0.01719 -0.28519 -0.01589 -0.26088 -0.01732 -0.2801 C -0.01836 -0.29283 -0.01732 -0.28565 -0.01836 -0.29121 C -0.01875 -0.29676 -0.01927 -0.30162 -0.01953 -0.30787 C -0.02031 -0.32153 -0.0194 -0.3051 -0.02044 -0.31922 C -0.02044 -0.32061 -0.02058 -0.32361 -0.02071 -0.32477 C -0.02084 -0.32639 -0.02097 -0.32662 -0.02123 -0.32755 C -0.02188 -0.34746 -0.02084 -0.32385 -0.02227 -0.3419 C -0.02266 -0.3463 -0.02292 -0.35301 -0.02318 -0.35857 L -0.02409 -0.37524 C -0.02435 -0.3801 -0.02474 -0.38403 -0.025 -0.38912 C -0.02526 -0.39561 -0.02539 -0.40278 -0.02578 -0.4088 C -0.0263 -0.41945 -0.02683 -0.4294 -0.02748 -0.43936 L -0.02787 -0.44815 L -0.02826 -0.45371 C -0.02839 -0.45741 -0.02839 -0.46181 -0.02852 -0.46482 C -0.02878 -0.46852 -0.02904 -0.47014 -0.02917 -0.47338 C -0.02943 -0.47639 -0.02969 -0.4801 -0.02982 -0.48449 C -0.03008 -0.48912 -0.03021 -0.49399 -0.03047 -0.49838 C -0.0306 -0.50232 -0.03112 -0.50949 -0.03112 -0.50903 C -0.03138 -0.52755 -0.03099 -0.50787 -0.03177 -0.52616 C -0.0319 -0.52986 -0.0319 -0.53426 -0.03203 -0.5375 C -0.03216 -0.54051 -0.03229 -0.54306 -0.03255 -0.54584 C -0.03294 -0.55417 -0.03321 -0.56204 -0.0336 -0.5713 C -0.03386 -0.57848 -0.03412 -0.58357 -0.03438 -0.59074 C -0.03451 -0.59283 -0.03464 -0.59445 -0.03464 -0.5963 C -0.03477 -0.59908 -0.03477 -0.60186 -0.0349 -0.60463 C -0.0349 -0.60741 -0.03516 -0.60996 -0.03516 -0.6132 C -0.03581 -0.63611 -0.03516 -0.62385 -0.03581 -0.63542 C -0.0362 -0.65926 -0.03555 -0.63033 -0.0362 -0.64931 C -0.03633 -0.65209 -0.03633 -0.65533 -0.03646 -0.65764 C -0.03659 -0.66135 -0.03672 -0.6632 -0.03685 -0.66598 L -0.03698 -0.66875 " pathEditMode="relative" rAng="0" ptsTypes="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Who</a:t>
            </a:r>
            <a:r>
              <a:rPr lang="en-AU" dirty="0"/>
              <a:t> is eating?</a:t>
            </a:r>
            <a:endParaRPr lang="en-AU" dirty="0">
              <a:highlight>
                <a:srgbClr val="FFFF00"/>
              </a:highlight>
            </a:endParaRPr>
          </a:p>
        </p:txBody>
      </p:sp>
      <p:grpSp>
        <p:nvGrpSpPr>
          <p:cNvPr id="5" name="Boy">
            <a:extLst>
              <a:ext uri="{FF2B5EF4-FFF2-40B4-BE49-F238E27FC236}">
                <a16:creationId xmlns:a16="http://schemas.microsoft.com/office/drawing/2014/main" id="{6620C0DD-13B7-42A0-ADFE-19B77CF22D1B}"/>
              </a:ext>
            </a:extLst>
          </p:cNvPr>
          <p:cNvGrpSpPr/>
          <p:nvPr/>
        </p:nvGrpSpPr>
        <p:grpSpPr>
          <a:xfrm>
            <a:off x="4112477" y="2587296"/>
            <a:ext cx="1903562" cy="1938068"/>
            <a:chOff x="3600520" y="2570672"/>
            <a:chExt cx="1903562" cy="1938068"/>
          </a:xfrm>
        </p:grpSpPr>
        <p:sp>
          <p:nvSpPr>
            <p:cNvPr id="6" name="Orange Sq">
              <a:extLst>
                <a:ext uri="{FF2B5EF4-FFF2-40B4-BE49-F238E27FC236}">
                  <a16:creationId xmlns:a16="http://schemas.microsoft.com/office/drawing/2014/main" id="{1B1C6202-9607-4195-8EC5-5140921D3A2F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Boy Pic">
              <a:extLst>
                <a:ext uri="{FF2B5EF4-FFF2-40B4-BE49-F238E27FC236}">
                  <a16:creationId xmlns:a16="http://schemas.microsoft.com/office/drawing/2014/main" id="{C19DCAE9-F401-4D99-A1DB-2F9226B46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9" name="run">
            <a:extLst>
              <a:ext uri="{FF2B5EF4-FFF2-40B4-BE49-F238E27FC236}">
                <a16:creationId xmlns:a16="http://schemas.microsoft.com/office/drawing/2014/main" id="{A76F194C-8D06-40F3-AD9C-56BB8016E55B}"/>
              </a:ext>
            </a:extLst>
          </p:cNvPr>
          <p:cNvGrpSpPr/>
          <p:nvPr/>
        </p:nvGrpSpPr>
        <p:grpSpPr>
          <a:xfrm>
            <a:off x="6210290" y="2579107"/>
            <a:ext cx="2033517" cy="1982337"/>
            <a:chOff x="6937610" y="4773303"/>
            <a:chExt cx="2033517" cy="19823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B70D2F-5D75-40A5-9B34-29A01974EEC2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CB0923F-C1A1-4A6D-8726-AC1B469C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577516E-66FF-45B7-B119-969B17DD5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" y="2689212"/>
            <a:ext cx="3921765" cy="261450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E296E5A-E94C-4C43-BCEE-FABDB8DF9714}"/>
              </a:ext>
            </a:extLst>
          </p:cNvPr>
          <p:cNvGrpSpPr/>
          <p:nvPr/>
        </p:nvGrpSpPr>
        <p:grpSpPr>
          <a:xfrm>
            <a:off x="6210288" y="4671549"/>
            <a:ext cx="2033517" cy="1950889"/>
            <a:chOff x="7533479" y="2783218"/>
            <a:chExt cx="2033517" cy="19508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8102E5-4536-4625-B0E7-0375F33FD4EB}"/>
                </a:ext>
              </a:extLst>
            </p:cNvPr>
            <p:cNvSpPr/>
            <p:nvPr/>
          </p:nvSpPr>
          <p:spPr>
            <a:xfrm>
              <a:off x="7533479" y="2783218"/>
              <a:ext cx="2033517" cy="195088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21C8F07-7CA4-4042-BA62-60C459DC1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2054" y="2934993"/>
              <a:ext cx="1676366" cy="1647338"/>
            </a:xfrm>
            <a:prstGeom prst="rect">
              <a:avLst/>
            </a:prstGeom>
          </p:spPr>
        </p:pic>
      </p:grpSp>
      <p:grpSp>
        <p:nvGrpSpPr>
          <p:cNvPr id="25" name="man">
            <a:extLst>
              <a:ext uri="{FF2B5EF4-FFF2-40B4-BE49-F238E27FC236}">
                <a16:creationId xmlns:a16="http://schemas.microsoft.com/office/drawing/2014/main" id="{270E16CC-8E42-4650-8288-95F59BD4B3D5}"/>
              </a:ext>
            </a:extLst>
          </p:cNvPr>
          <p:cNvGrpSpPr/>
          <p:nvPr/>
        </p:nvGrpSpPr>
        <p:grpSpPr>
          <a:xfrm>
            <a:off x="4112477" y="4655027"/>
            <a:ext cx="1911985" cy="1983932"/>
            <a:chOff x="3393945" y="2521931"/>
            <a:chExt cx="1911985" cy="19839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F72C8E9-4ABD-449E-808E-7B4262F10294}"/>
                </a:ext>
              </a:extLst>
            </p:cNvPr>
            <p:cNvSpPr/>
            <p:nvPr/>
          </p:nvSpPr>
          <p:spPr>
            <a:xfrm>
              <a:off x="3393945" y="2521931"/>
              <a:ext cx="1911985" cy="19839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9B9120F-B06E-4878-B4A2-CABA7A60C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2430" y="2704173"/>
              <a:ext cx="1698529" cy="1662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10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4.79167E-6 0.00069 C 0.00182 -0.00232 0.00364 -0.00278 0.00533 -0.00625 C 0.00572 -0.00741 0.00598 -0.00764 0.00638 -0.00857 C 0.00703 -0.00995 0.00755 -0.01296 0.00807 -0.01505 C 0.00846 -0.01574 0.00885 -0.01574 0.00911 -0.01667 C 0.00963 -0.01782 0.00989 -0.01968 0.01028 -0.02107 C 0.0125 -0.02685 0.01237 -0.02639 0.01419 -0.0294 C 0.01458 -0.03125 0.01484 -0.03403 0.01523 -0.03542 C 0.01562 -0.03704 0.01614 -0.03657 0.01666 -0.0375 C 0.01731 -0.03843 0.01783 -0.04005 0.01835 -0.0412 C 0.02122 -0.05046 0.01848 -0.04607 0.02161 -0.0537 C 0.022 -0.05532 0.02252 -0.05532 0.02304 -0.05625 C 0.02382 -0.05694 0.02447 -0.0581 0.02526 -0.05995 C 0.0289 -0.07014 0.02526 -0.06389 0.02838 -0.06806 C 0.03138 -0.08032 0.0276 -0.06574 0.03046 -0.07431 C 0.03385 -0.08449 0.03098 -0.07824 0.03333 -0.08241 C 0.03372 -0.08495 0.03398 -0.0875 0.03437 -0.08866 C 0.03489 -0.0912 0.03554 -0.09375 0.03619 -0.09514 C 0.03671 -0.09653 0.0388 -0.10232 0.03971 -0.10324 C 0.04023 -0.10417 0.04088 -0.10486 0.0414 -0.10556 C 0.04375 -0.11921 0.04101 -0.10417 0.04492 -0.11806 C 0.04557 -0.12014 0.04622 -0.12338 0.04687 -0.12639 C 0.04713 -0.12778 0.04752 -0.12917 0.04791 -0.13009 C 0.04921 -0.14352 0.05013 -0.15741 0.05169 -0.16944 C 0.05208 -0.17176 0.05273 -0.17037 0.05312 -0.1713 C 0.05351 -0.17222 0.05377 -0.17477 0.05416 -0.17569 C 0.05468 -0.17662 0.0552 -0.17732 0.05559 -0.17778 C 0.05598 -0.17847 0.05638 -0.17894 0.05677 -0.17986 C 0.05742 -0.18241 0.05807 -0.18542 0.05885 -0.18819 C 0.05937 -0.19005 0.06002 -0.19213 0.06067 -0.19421 C 0.06197 -0.19977 0.06302 -0.20648 0.06458 -0.21065 C 0.06575 -0.21458 0.06627 -0.21597 0.0677 -0.2213 C 0.06822 -0.22315 0.06862 -0.22569 0.06914 -0.22755 C 0.06966 -0.2294 0.07031 -0.23079 0.07083 -0.23333 C 0.07122 -0.23519 0.07161 -0.2375 0.07187 -0.23958 C 0.07278 -0.24514 0.07265 -0.24769 0.07369 -0.25185 C 0.07395 -0.25347 0.07434 -0.25347 0.07487 -0.25394 C 0.07656 -0.27546 0.07434 -0.25347 0.07656 -0.26458 C 0.07708 -0.26644 0.07721 -0.27014 0.0776 -0.27269 C 0.08007 -0.28843 0.07955 -0.28565 0.08151 -0.29329 C 0.08177 -0.29514 0.0819 -0.29815 0.08216 -0.29931 C 0.08333 -0.30486 0.08398 -0.30579 0.08502 -0.30764 C 0.08554 -0.31042 0.08567 -0.31389 0.08606 -0.31574 C 0.08645 -0.31713 0.08684 -0.31667 0.08723 -0.31829 C 0.08789 -0.3206 0.08867 -0.32361 0.08932 -0.32639 C 0.08984 -0.32824 0.09049 -0.32986 0.09101 -0.33264 C 0.09192 -0.3375 0.09257 -0.3412 0.09348 -0.34514 C 0.09388 -0.34607 0.09427 -0.34607 0.09453 -0.34722 C 0.09492 -0.34838 0.09661 -0.35579 0.09713 -0.35694 C 0.09739 -0.3581 0.09778 -0.35857 0.09817 -0.35949 C 0.09869 -0.36204 0.09921 -0.36528 0.1 -0.36759 C 0.10078 -0.37107 0.10143 -0.37199 0.10234 -0.37384 C 0.1052 -0.38958 0.10169 -0.37153 0.10494 -0.38194 C 0.10559 -0.38403 0.10612 -0.38796 0.10664 -0.39028 C 0.10703 -0.39167 0.10742 -0.39259 0.10768 -0.39468 C 0.10833 -0.39676 0.10885 -0.39977 0.10924 -0.40278 C 0.10937 -0.40509 0.1095 -0.40903 0.10989 -0.41088 C 0.11002 -0.4125 0.11054 -0.4125 0.11093 -0.41273 C 0.11132 -0.41667 0.11158 -0.42014 0.11197 -0.42338 C 0.11223 -0.42523 0.11237 -0.42778 0.11276 -0.4294 C 0.11302 -0.43148 0.11341 -0.43241 0.11367 -0.43403 C 0.11393 -0.43588 0.11432 -0.43773 0.11445 -0.43958 C 0.11458 -0.44259 0.11458 -0.44537 0.11484 -0.44838 C 0.1151 -0.45069 0.11549 -0.45232 0.11588 -0.4544 C 0.1164 -0.46204 0.11627 -0.46366 0.1177 -0.47083 C 0.11822 -0.47431 0.11979 -0.47894 0.11979 -0.47847 C 0.12018 -0.48565 0.12005 -0.48704 0.12122 -0.49167 C 0.12161 -0.49259 0.12187 -0.49306 0.12226 -0.49352 C 0.12252 -0.49537 0.12265 -0.49815 0.12291 -0.49977 C 0.12369 -0.50301 0.12513 -0.50787 0.12513 -0.50741 C 0.12617 -0.52523 0.12434 -0.49861 0.1276 -0.52639 L 0.12903 -0.53912 C 0.12916 -0.54097 0.12916 -0.54329 0.12942 -0.54514 C 0.12955 -0.54722 0.13007 -0.54769 0.13046 -0.54907 C 0.13085 -0.55093 0.13112 -0.55347 0.13151 -0.55532 C 0.13177 -0.56065 0.13203 -0.56551 0.13255 -0.56968 C 0.13294 -0.57222 0.1332 -0.57407 0.13359 -0.57593 C 0.13372 -0.57894 0.13385 -0.58171 0.13398 -0.58403 C 0.13411 -0.58657 0.13424 -0.58843 0.13424 -0.59051 C 0.13424 -0.5912 0.13476 -0.60764 0.13502 -0.60903 C 0.13528 -0.61157 0.13567 -0.61343 0.13606 -0.61528 C 0.13632 -0.61921 0.13658 -0.62338 0.13684 -0.62778 C 0.13723 -0.6375 0.13697 -0.63357 0.1375 -0.63958 " pathEditMode="relative" rAng="0" ptsTypes="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B15CF9-91ED-4192-8298-ECDCD0E005F6}"/>
              </a:ext>
            </a:extLst>
          </p:cNvPr>
          <p:cNvGrpSpPr/>
          <p:nvPr/>
        </p:nvGrpSpPr>
        <p:grpSpPr>
          <a:xfrm>
            <a:off x="615142" y="186401"/>
            <a:ext cx="8342826" cy="2520612"/>
            <a:chOff x="2161309" y="106209"/>
            <a:chExt cx="8342826" cy="25206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4A7734-1050-42D5-AB1B-9B8DA7D89566}"/>
                </a:ext>
              </a:extLst>
            </p:cNvPr>
            <p:cNvSpPr/>
            <p:nvPr/>
          </p:nvSpPr>
          <p:spPr>
            <a:xfrm>
              <a:off x="2161309" y="106209"/>
              <a:ext cx="8342826" cy="2520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079A80-BCD7-43FE-BCA7-D9528B7F38D2}"/>
                </a:ext>
              </a:extLst>
            </p:cNvPr>
            <p:cNvSpPr/>
            <p:nvPr/>
          </p:nvSpPr>
          <p:spPr>
            <a:xfrm>
              <a:off x="6633811" y="290613"/>
              <a:ext cx="2147581" cy="20636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4D0C86-3BE2-4AA4-899A-054C7239EB37}"/>
                </a:ext>
              </a:extLst>
            </p:cNvPr>
            <p:cNvSpPr/>
            <p:nvPr/>
          </p:nvSpPr>
          <p:spPr>
            <a:xfrm>
              <a:off x="3761015" y="290614"/>
              <a:ext cx="2147581" cy="206369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8" name="Action Button: Go to End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3011C7-E268-425A-98B7-2E13B93D327A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B1E135-ADA5-4B26-B715-EFCCC7195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79" y="2783218"/>
            <a:ext cx="1914310" cy="1950889"/>
          </a:xfrm>
          <a:prstGeom prst="rect">
            <a:avLst/>
          </a:prstGeom>
        </p:spPr>
      </p:pic>
      <p:grpSp>
        <p:nvGrpSpPr>
          <p:cNvPr id="25" name="Ride">
            <a:extLst>
              <a:ext uri="{FF2B5EF4-FFF2-40B4-BE49-F238E27FC236}">
                <a16:creationId xmlns:a16="http://schemas.microsoft.com/office/drawing/2014/main" id="{754DDBB1-3626-4BBB-BEF9-029F1F20F9E8}"/>
              </a:ext>
            </a:extLst>
          </p:cNvPr>
          <p:cNvGrpSpPr/>
          <p:nvPr/>
        </p:nvGrpSpPr>
        <p:grpSpPr>
          <a:xfrm>
            <a:off x="7544227" y="4848348"/>
            <a:ext cx="1914309" cy="1893800"/>
            <a:chOff x="5693437" y="4675518"/>
            <a:chExt cx="1903562" cy="1938068"/>
          </a:xfrm>
        </p:grpSpPr>
        <p:sp>
          <p:nvSpPr>
            <p:cNvPr id="26" name="Yellow Sq">
              <a:extLst>
                <a:ext uri="{FF2B5EF4-FFF2-40B4-BE49-F238E27FC236}">
                  <a16:creationId xmlns:a16="http://schemas.microsoft.com/office/drawing/2014/main" id="{B49C56B4-F15F-4FE9-99E4-480387AE61E0}"/>
                </a:ext>
              </a:extLst>
            </p:cNvPr>
            <p:cNvSpPr/>
            <p:nvPr/>
          </p:nvSpPr>
          <p:spPr>
            <a:xfrm>
              <a:off x="5693437" y="4675518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7" name="Ride Pic">
              <a:extLst>
                <a:ext uri="{FF2B5EF4-FFF2-40B4-BE49-F238E27FC236}">
                  <a16:creationId xmlns:a16="http://schemas.microsoft.com/office/drawing/2014/main" id="{A03BC230-5811-4A9C-A7F9-84BD04504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1824" y="4835424"/>
              <a:ext cx="1594493" cy="1560747"/>
            </a:xfrm>
            <a:prstGeom prst="rect">
              <a:avLst/>
            </a:prstGeom>
          </p:spPr>
        </p:pic>
      </p:grpSp>
      <p:grpSp>
        <p:nvGrpSpPr>
          <p:cNvPr id="21" name="Girl">
            <a:extLst>
              <a:ext uri="{FF2B5EF4-FFF2-40B4-BE49-F238E27FC236}">
                <a16:creationId xmlns:a16="http://schemas.microsoft.com/office/drawing/2014/main" id="{BC19348B-5C24-4B3C-AC46-BA5A8048F796}"/>
              </a:ext>
            </a:extLst>
          </p:cNvPr>
          <p:cNvGrpSpPr/>
          <p:nvPr/>
        </p:nvGrpSpPr>
        <p:grpSpPr>
          <a:xfrm>
            <a:off x="5215027" y="4836516"/>
            <a:ext cx="1903562" cy="1938068"/>
            <a:chOff x="3591471" y="4675518"/>
            <a:chExt cx="1903562" cy="1938068"/>
          </a:xfrm>
        </p:grpSpPr>
        <p:sp>
          <p:nvSpPr>
            <p:cNvPr id="22" name="Orange Sq">
              <a:extLst>
                <a:ext uri="{FF2B5EF4-FFF2-40B4-BE49-F238E27FC236}">
                  <a16:creationId xmlns:a16="http://schemas.microsoft.com/office/drawing/2014/main" id="{E532A703-4C41-4853-9C7A-A208033F7F32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3" name="Girl Pic">
              <a:extLst>
                <a:ext uri="{FF2B5EF4-FFF2-40B4-BE49-F238E27FC236}">
                  <a16:creationId xmlns:a16="http://schemas.microsoft.com/office/drawing/2014/main" id="{A3014620-CD3F-499B-A4DA-B98C73B67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3B3842-505F-4D76-8AC8-A504F7C23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67" y="3429000"/>
            <a:ext cx="3275727" cy="262058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DD879D5-395C-4700-B6CE-C2F565929862}"/>
              </a:ext>
            </a:extLst>
          </p:cNvPr>
          <p:cNvGrpSpPr/>
          <p:nvPr/>
        </p:nvGrpSpPr>
        <p:grpSpPr>
          <a:xfrm>
            <a:off x="7533479" y="2783218"/>
            <a:ext cx="1914310" cy="1950889"/>
            <a:chOff x="7533479" y="2783218"/>
            <a:chExt cx="1914310" cy="19508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9389CA-FAAA-404B-ABA9-5444A10C88E1}"/>
                </a:ext>
              </a:extLst>
            </p:cNvPr>
            <p:cNvSpPr/>
            <p:nvPr/>
          </p:nvSpPr>
          <p:spPr>
            <a:xfrm>
              <a:off x="7533479" y="2783218"/>
              <a:ext cx="1914310" cy="195088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B3BDEE-85C5-4358-9FED-38C3E36F2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43734" y="3025046"/>
              <a:ext cx="1514455" cy="1488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2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4653 L -0.23125 -0.61297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3078 L -0.17825 -0.34005 " pathEditMode="relative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91F6-AD2E-45F3-92AF-0539017C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939" y="5532437"/>
            <a:ext cx="10515600" cy="1325563"/>
          </a:xfrm>
        </p:spPr>
        <p:txBody>
          <a:bodyPr/>
          <a:lstStyle/>
          <a:p>
            <a:r>
              <a:rPr lang="en-AU" dirty="0"/>
              <a:t>The girl is throwing.</a:t>
            </a:r>
          </a:p>
        </p:txBody>
      </p:sp>
      <p:sp>
        <p:nvSpPr>
          <p:cNvPr id="14" name="Action Button: Go to End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3D60898-1A03-467B-AD09-819EE6B2A7FF}"/>
              </a:ext>
            </a:extLst>
          </p:cNvPr>
          <p:cNvSpPr/>
          <p:nvPr/>
        </p:nvSpPr>
        <p:spPr>
          <a:xfrm>
            <a:off x="10184545" y="237802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5" name="Girl">
            <a:extLst>
              <a:ext uri="{FF2B5EF4-FFF2-40B4-BE49-F238E27FC236}">
                <a16:creationId xmlns:a16="http://schemas.microsoft.com/office/drawing/2014/main" id="{CC62CD0E-EDCF-4340-B30A-9C991F8010FC}"/>
              </a:ext>
            </a:extLst>
          </p:cNvPr>
          <p:cNvGrpSpPr/>
          <p:nvPr/>
        </p:nvGrpSpPr>
        <p:grpSpPr>
          <a:xfrm>
            <a:off x="3453939" y="3741046"/>
            <a:ext cx="1903562" cy="1938068"/>
            <a:chOff x="3591471" y="4675518"/>
            <a:chExt cx="1903562" cy="1938068"/>
          </a:xfrm>
        </p:grpSpPr>
        <p:sp>
          <p:nvSpPr>
            <p:cNvPr id="16" name="Orange Sq">
              <a:extLst>
                <a:ext uri="{FF2B5EF4-FFF2-40B4-BE49-F238E27FC236}">
                  <a16:creationId xmlns:a16="http://schemas.microsoft.com/office/drawing/2014/main" id="{CEA53F06-A90C-4D2F-AA47-DD834D59E142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7" name="Girl Pic">
              <a:extLst>
                <a:ext uri="{FF2B5EF4-FFF2-40B4-BE49-F238E27FC236}">
                  <a16:creationId xmlns:a16="http://schemas.microsoft.com/office/drawing/2014/main" id="{A7D8F5DA-FCD2-4FD8-8E15-9BB21DAC8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725554-43F3-407D-B52B-D88408A925B9}"/>
              </a:ext>
            </a:extLst>
          </p:cNvPr>
          <p:cNvGrpSpPr/>
          <p:nvPr/>
        </p:nvGrpSpPr>
        <p:grpSpPr>
          <a:xfrm>
            <a:off x="5958176" y="3741046"/>
            <a:ext cx="1914310" cy="1950889"/>
            <a:chOff x="7533479" y="2783218"/>
            <a:chExt cx="1914310" cy="19508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338B88-3404-4104-949D-F6527F9C857C}"/>
                </a:ext>
              </a:extLst>
            </p:cNvPr>
            <p:cNvSpPr/>
            <p:nvPr/>
          </p:nvSpPr>
          <p:spPr>
            <a:xfrm>
              <a:off x="7533479" y="2783218"/>
              <a:ext cx="1914310" cy="195088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6CB3CA3-A746-4B55-86C8-E98A7867F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3734" y="3025046"/>
              <a:ext cx="1514455" cy="1488231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601F9BE-788A-4671-979D-EAC09527E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942" y="605347"/>
            <a:ext cx="3275727" cy="26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92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2" y="387338"/>
            <a:ext cx="10515600" cy="1325563"/>
          </a:xfrm>
        </p:spPr>
        <p:txBody>
          <a:bodyPr/>
          <a:lstStyle/>
          <a:p>
            <a:r>
              <a:rPr lang="en-AU" dirty="0"/>
              <a:t>What is the girl </a:t>
            </a:r>
            <a:r>
              <a:rPr lang="en-AU" dirty="0">
                <a:highlight>
                  <a:srgbClr val="FFFF00"/>
                </a:highlight>
              </a:rPr>
              <a:t>doing</a:t>
            </a:r>
            <a:r>
              <a:rPr lang="en-AU" dirty="0"/>
              <a:t>?</a:t>
            </a:r>
            <a:endParaRPr lang="en-AU" dirty="0">
              <a:highlight>
                <a:srgbClr val="FFFF00"/>
              </a:highlight>
            </a:endParaRPr>
          </a:p>
        </p:txBody>
      </p: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BF54501-577D-47E6-AF2B-5800B8088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03" y="2975071"/>
            <a:ext cx="3275727" cy="2620582"/>
          </a:xfrm>
          <a:prstGeom prst="rect">
            <a:avLst/>
          </a:prstGeom>
        </p:spPr>
      </p:pic>
      <p:grpSp>
        <p:nvGrpSpPr>
          <p:cNvPr id="30" name="Girl">
            <a:extLst>
              <a:ext uri="{FF2B5EF4-FFF2-40B4-BE49-F238E27FC236}">
                <a16:creationId xmlns:a16="http://schemas.microsoft.com/office/drawing/2014/main" id="{64912B5E-7EE1-4DCA-9964-44C288199D2D}"/>
              </a:ext>
            </a:extLst>
          </p:cNvPr>
          <p:cNvGrpSpPr/>
          <p:nvPr/>
        </p:nvGrpSpPr>
        <p:grpSpPr>
          <a:xfrm>
            <a:off x="5011135" y="3657585"/>
            <a:ext cx="1903562" cy="1938068"/>
            <a:chOff x="3591471" y="4675518"/>
            <a:chExt cx="1903562" cy="1938068"/>
          </a:xfrm>
        </p:grpSpPr>
        <p:sp>
          <p:nvSpPr>
            <p:cNvPr id="31" name="Orange Sq">
              <a:extLst>
                <a:ext uri="{FF2B5EF4-FFF2-40B4-BE49-F238E27FC236}">
                  <a16:creationId xmlns:a16="http://schemas.microsoft.com/office/drawing/2014/main" id="{399593B9-776D-4CA2-A09C-E6D544B0D36C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2" name="Girl Pic">
              <a:extLst>
                <a:ext uri="{FF2B5EF4-FFF2-40B4-BE49-F238E27FC236}">
                  <a16:creationId xmlns:a16="http://schemas.microsoft.com/office/drawing/2014/main" id="{288346D5-88FD-4A61-BB82-2F218649E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AE6B71-D1CE-4B46-A627-BA239CEA79DE}"/>
              </a:ext>
            </a:extLst>
          </p:cNvPr>
          <p:cNvGrpSpPr/>
          <p:nvPr/>
        </p:nvGrpSpPr>
        <p:grpSpPr>
          <a:xfrm>
            <a:off x="7877510" y="3657585"/>
            <a:ext cx="1914310" cy="1950889"/>
            <a:chOff x="7533479" y="2783218"/>
            <a:chExt cx="1914310" cy="195088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5C605E-9FA2-457A-8BF1-3CA205B6F6FE}"/>
                </a:ext>
              </a:extLst>
            </p:cNvPr>
            <p:cNvSpPr/>
            <p:nvPr/>
          </p:nvSpPr>
          <p:spPr>
            <a:xfrm>
              <a:off x="7533479" y="2783218"/>
              <a:ext cx="1914310" cy="195088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AE7B00C-8F4D-4F1C-8ABB-E5B011645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3734" y="3025046"/>
              <a:ext cx="1514455" cy="1488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9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02014 L -0.17292 -0.525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9296D47-CB1F-42B4-8944-3157E039DE6C}"/>
              </a:ext>
            </a:extLst>
          </p:cNvPr>
          <p:cNvSpPr/>
          <p:nvPr/>
        </p:nvSpPr>
        <p:spPr>
          <a:xfrm>
            <a:off x="5551261" y="139984"/>
            <a:ext cx="2529614" cy="22221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C6EFC-1092-46DA-AD34-C1BD2A60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2" y="387338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Who</a:t>
            </a:r>
            <a:r>
              <a:rPr lang="en-AU" dirty="0"/>
              <a:t> is throwing?</a:t>
            </a:r>
            <a:endParaRPr lang="en-AU" dirty="0">
              <a:highlight>
                <a:srgbClr val="FFFF00"/>
              </a:highlight>
            </a:endParaRPr>
          </a:p>
        </p:txBody>
      </p: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00A6F7-6924-47CC-95A0-F49B73B04F40}"/>
              </a:ext>
            </a:extLst>
          </p:cNvPr>
          <p:cNvSpPr/>
          <p:nvPr/>
        </p:nvSpPr>
        <p:spPr>
          <a:xfrm>
            <a:off x="10129127" y="28307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BF54501-577D-47E6-AF2B-5800B8088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03" y="2975071"/>
            <a:ext cx="3275727" cy="2620582"/>
          </a:xfrm>
          <a:prstGeom prst="rect">
            <a:avLst/>
          </a:prstGeom>
        </p:spPr>
      </p:pic>
      <p:grpSp>
        <p:nvGrpSpPr>
          <p:cNvPr id="30" name="Girl">
            <a:extLst>
              <a:ext uri="{FF2B5EF4-FFF2-40B4-BE49-F238E27FC236}">
                <a16:creationId xmlns:a16="http://schemas.microsoft.com/office/drawing/2014/main" id="{64912B5E-7EE1-4DCA-9964-44C288199D2D}"/>
              </a:ext>
            </a:extLst>
          </p:cNvPr>
          <p:cNvGrpSpPr/>
          <p:nvPr/>
        </p:nvGrpSpPr>
        <p:grpSpPr>
          <a:xfrm>
            <a:off x="5011135" y="3657585"/>
            <a:ext cx="1903562" cy="1938068"/>
            <a:chOff x="3591471" y="4675518"/>
            <a:chExt cx="1903562" cy="1938068"/>
          </a:xfrm>
        </p:grpSpPr>
        <p:sp>
          <p:nvSpPr>
            <p:cNvPr id="31" name="Orange Sq">
              <a:extLst>
                <a:ext uri="{FF2B5EF4-FFF2-40B4-BE49-F238E27FC236}">
                  <a16:creationId xmlns:a16="http://schemas.microsoft.com/office/drawing/2014/main" id="{399593B9-776D-4CA2-A09C-E6D544B0D36C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2" name="Girl Pic">
              <a:extLst>
                <a:ext uri="{FF2B5EF4-FFF2-40B4-BE49-F238E27FC236}">
                  <a16:creationId xmlns:a16="http://schemas.microsoft.com/office/drawing/2014/main" id="{288346D5-88FD-4A61-BB82-2F218649E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AE6B71-D1CE-4B46-A627-BA239CEA79DE}"/>
              </a:ext>
            </a:extLst>
          </p:cNvPr>
          <p:cNvGrpSpPr/>
          <p:nvPr/>
        </p:nvGrpSpPr>
        <p:grpSpPr>
          <a:xfrm>
            <a:off x="7877510" y="3657585"/>
            <a:ext cx="1914310" cy="1950889"/>
            <a:chOff x="7533479" y="2783218"/>
            <a:chExt cx="1914310" cy="195088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5C605E-9FA2-457A-8BF1-3CA205B6F6FE}"/>
                </a:ext>
              </a:extLst>
            </p:cNvPr>
            <p:cNvSpPr/>
            <p:nvPr/>
          </p:nvSpPr>
          <p:spPr>
            <a:xfrm>
              <a:off x="7533479" y="2783218"/>
              <a:ext cx="1914310" cy="195088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AE7B00C-8F4D-4F1C-8ABB-E5B011645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3734" y="3025046"/>
              <a:ext cx="1514455" cy="1488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4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1319 L 0.06042 -0.49375 " pathEditMode="relative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41C56CE-6B28-4ECA-A1CF-C4755AC2C887}"/>
              </a:ext>
            </a:extLst>
          </p:cNvPr>
          <p:cNvSpPr/>
          <p:nvPr/>
        </p:nvSpPr>
        <p:spPr>
          <a:xfrm>
            <a:off x="4517610" y="70904"/>
            <a:ext cx="2483691" cy="2390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BB15E-B315-4A4E-BA5D-AC58DDFF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9" y="692671"/>
            <a:ext cx="4333164" cy="1325563"/>
          </a:xfrm>
        </p:spPr>
        <p:txBody>
          <a:bodyPr/>
          <a:lstStyle/>
          <a:p>
            <a:r>
              <a:rPr lang="en-AU" dirty="0"/>
              <a:t>What is </a:t>
            </a:r>
            <a:r>
              <a:rPr lang="en-AU" b="1" dirty="0">
                <a:solidFill>
                  <a:schemeClr val="accent4"/>
                </a:solidFill>
              </a:rPr>
              <a:t>he doing</a:t>
            </a:r>
            <a:r>
              <a:rPr lang="en-AU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B6B64-FAAB-4E65-82DE-821BE98A6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7" y="2806348"/>
            <a:ext cx="5388523" cy="3589480"/>
          </a:xfrm>
          <a:prstGeom prst="rect">
            <a:avLst/>
          </a:prstGeom>
        </p:spPr>
      </p:pic>
      <p:grpSp>
        <p:nvGrpSpPr>
          <p:cNvPr id="5" name="man">
            <a:extLst>
              <a:ext uri="{FF2B5EF4-FFF2-40B4-BE49-F238E27FC236}">
                <a16:creationId xmlns:a16="http://schemas.microsoft.com/office/drawing/2014/main" id="{0EFDFA1A-0F71-4509-AAAD-D6C191F91E28}"/>
              </a:ext>
            </a:extLst>
          </p:cNvPr>
          <p:cNvGrpSpPr/>
          <p:nvPr/>
        </p:nvGrpSpPr>
        <p:grpSpPr>
          <a:xfrm>
            <a:off x="7313766" y="2437034"/>
            <a:ext cx="1911985" cy="1983932"/>
            <a:chOff x="3393945" y="2521931"/>
            <a:chExt cx="1911985" cy="19839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02D2E7-FA32-48B7-8F22-725E68168CFB}"/>
                </a:ext>
              </a:extLst>
            </p:cNvPr>
            <p:cNvSpPr/>
            <p:nvPr/>
          </p:nvSpPr>
          <p:spPr>
            <a:xfrm>
              <a:off x="3393945" y="2521931"/>
              <a:ext cx="1911985" cy="19839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F44A46-FAE7-4D55-955E-CC764BB8D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2430" y="2704173"/>
              <a:ext cx="1698529" cy="1662581"/>
            </a:xfrm>
            <a:prstGeom prst="rect">
              <a:avLst/>
            </a:prstGeom>
          </p:spPr>
        </p:pic>
      </p:grpSp>
      <p:grpSp>
        <p:nvGrpSpPr>
          <p:cNvPr id="8" name="woman">
            <a:extLst>
              <a:ext uri="{FF2B5EF4-FFF2-40B4-BE49-F238E27FC236}">
                <a16:creationId xmlns:a16="http://schemas.microsoft.com/office/drawing/2014/main" id="{EF7C0C4A-C011-469B-B510-B2146DA27AAD}"/>
              </a:ext>
            </a:extLst>
          </p:cNvPr>
          <p:cNvGrpSpPr/>
          <p:nvPr/>
        </p:nvGrpSpPr>
        <p:grpSpPr>
          <a:xfrm>
            <a:off x="7313766" y="4613531"/>
            <a:ext cx="1911985" cy="1983932"/>
            <a:chOff x="3393941" y="4678393"/>
            <a:chExt cx="1911985" cy="19839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5C6461-019A-4BE2-8F80-F207FDA7064F}"/>
                </a:ext>
              </a:extLst>
            </p:cNvPr>
            <p:cNvSpPr/>
            <p:nvPr/>
          </p:nvSpPr>
          <p:spPr>
            <a:xfrm>
              <a:off x="3393941" y="4678393"/>
              <a:ext cx="1911985" cy="19839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C0C66E-3E78-4C35-9A87-FFCDAF30F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729" y="4869704"/>
              <a:ext cx="1635932" cy="1601309"/>
            </a:xfrm>
            <a:prstGeom prst="rect">
              <a:avLst/>
            </a:prstGeom>
          </p:spPr>
        </p:pic>
      </p:grpSp>
      <p:grpSp>
        <p:nvGrpSpPr>
          <p:cNvPr id="11" name="run">
            <a:extLst>
              <a:ext uri="{FF2B5EF4-FFF2-40B4-BE49-F238E27FC236}">
                <a16:creationId xmlns:a16="http://schemas.microsoft.com/office/drawing/2014/main" id="{C8A464FF-9034-45C4-91AC-AEC2CC3E0DA5}"/>
              </a:ext>
            </a:extLst>
          </p:cNvPr>
          <p:cNvGrpSpPr/>
          <p:nvPr/>
        </p:nvGrpSpPr>
        <p:grpSpPr>
          <a:xfrm>
            <a:off x="9607889" y="2463373"/>
            <a:ext cx="2033517" cy="1982337"/>
            <a:chOff x="6937610" y="4773303"/>
            <a:chExt cx="2033517" cy="19823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436040-566D-46F4-B7B9-732C31CF3010}"/>
                </a:ext>
              </a:extLst>
            </p:cNvPr>
            <p:cNvSpPr/>
            <p:nvPr/>
          </p:nvSpPr>
          <p:spPr>
            <a:xfrm>
              <a:off x="6937610" y="4773303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12BDCB-FA97-4B59-8B78-2872293D8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4255" y="4883408"/>
              <a:ext cx="1800225" cy="1762125"/>
            </a:xfrm>
            <a:prstGeom prst="rect">
              <a:avLst/>
            </a:prstGeom>
          </p:spPr>
        </p:pic>
      </p:grpSp>
      <p:grpSp>
        <p:nvGrpSpPr>
          <p:cNvPr id="14" name="drive">
            <a:extLst>
              <a:ext uri="{FF2B5EF4-FFF2-40B4-BE49-F238E27FC236}">
                <a16:creationId xmlns:a16="http://schemas.microsoft.com/office/drawing/2014/main" id="{D241D7DF-3889-4FBC-9916-ECBA02D592CD}"/>
              </a:ext>
            </a:extLst>
          </p:cNvPr>
          <p:cNvGrpSpPr/>
          <p:nvPr/>
        </p:nvGrpSpPr>
        <p:grpSpPr>
          <a:xfrm>
            <a:off x="9607887" y="4614327"/>
            <a:ext cx="2033517" cy="1982337"/>
            <a:chOff x="6937610" y="2637430"/>
            <a:chExt cx="2033517" cy="19823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BF4B64-FBF5-4A53-8CE0-369250B166D0}"/>
                </a:ext>
              </a:extLst>
            </p:cNvPr>
            <p:cNvSpPr/>
            <p:nvPr/>
          </p:nvSpPr>
          <p:spPr>
            <a:xfrm>
              <a:off x="6937610" y="2637430"/>
              <a:ext cx="2033517" cy="19823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193BBA-34B7-4004-8429-9AF8945C7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54254" y="2720162"/>
              <a:ext cx="1800225" cy="1762125"/>
            </a:xfrm>
            <a:prstGeom prst="rect">
              <a:avLst/>
            </a:prstGeom>
          </p:spPr>
        </p:pic>
      </p:grpSp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832CDF1-3CB7-425F-9FD8-C0E9D2BDCE64}"/>
              </a:ext>
            </a:extLst>
          </p:cNvPr>
          <p:cNvSpPr/>
          <p:nvPr/>
        </p:nvSpPr>
        <p:spPr>
          <a:xfrm>
            <a:off x="10106676" y="261336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6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3 0.02338 L 0.01303 0.02338 C 0.01055 0.02408 0.00808 0.025 0.00573 0.02523 C 0.00456 0.02546 0.00339 0.02477 0.00235 0.02431 C 0.00079 0.02384 -0.0026 0.02199 -0.00377 0.0213 C -0.00455 0.02107 -0.00533 0.0206 -0.00612 0.02037 C -0.01211 0.0132 -0.00664 0.01898 -0.01445 0.01343 C -0.01744 0.01134 -0.02031 0.00833 -0.02343 0.00648 C -0.02565 0.00509 -0.02799 0.00394 -0.0302 0.00255 C -0.03164 0.00139 -0.03489 -0.00185 -0.03632 -0.00347 C -0.03711 -0.0044 -0.03776 -0.00579 -0.03854 -0.00648 C -0.04492 -0.01227 -0.03906 -0.00463 -0.04466 -0.01157 C -0.04674 -0.01412 -0.04882 -0.0169 -0.05091 -0.01944 C -0.05221 -0.02106 -0.05338 -0.02315 -0.05481 -0.0243 C -0.06484 -0.0338 -0.06653 -0.03426 -0.07434 -0.04421 C -0.07682 -0.04745 -0.07955 -0.05046 -0.08164 -0.05417 C -0.08333 -0.05717 -0.08398 -0.06134 -0.08554 -0.06412 C -0.08724 -0.06713 -0.08945 -0.06852 -0.09114 -0.0713 C -0.09726 -0.08009 -0.09296 -0.07616 -0.09895 -0.08611 C -0.10013 -0.08796 -0.10169 -0.08935 -0.10299 -0.0912 C -0.10703 -0.09699 -0.11132 -0.10255 -0.11523 -0.10903 C -0.1177 -0.11296 -0.12031 -0.11667 -0.12252 -0.12083 C -0.12591 -0.12731 -0.12877 -0.13426 -0.13203 -0.14074 C -0.13255 -0.1419 -0.13307 -0.14329 -0.13372 -0.14375 C -0.13463 -0.14467 -0.13554 -0.14444 -0.13645 -0.14491 C -0.13802 -0.14537 -0.14036 -0.14653 -0.14153 -0.14792 C -0.15 -0.15741 -0.14309 -0.15231 -0.15169 -0.16065 C -0.15286 -0.16204 -0.15429 -0.16273 -0.15559 -0.16366 C -0.1638 -0.17639 -0.15468 -0.16389 -0.16445 -0.17268 C -0.1707 -0.17824 -0.1664 -0.17592 -0.1707 -0.18264 C -0.17148 -0.18403 -0.17252 -0.18449 -0.17343 -0.18565 C -0.18046 -0.19398 -0.17031 -0.18287 -0.17851 -0.19167 C -0.18099 -0.19838 -0.17773 -0.19074 -0.18359 -0.19745 C -0.18463 -0.19884 -0.18541 -0.20092 -0.18632 -0.20255 C -0.18737 -0.2044 -0.18854 -0.20602 -0.18971 -0.20741 C -0.19062 -0.20856 -0.19153 -0.20949 -0.19244 -0.21042 C -0.19388 -0.21204 -0.19518 -0.21366 -0.19648 -0.21551 C -0.19752 -0.21713 -0.19856 -0.21898 -0.19974 -0.22037 C -0.20065 -0.22153 -0.20169 -0.22222 -0.2026 -0.22338 C -0.20442 -0.22616 -0.20559 -0.23032 -0.20768 -0.23241 C -0.21002 -0.23495 -0.21041 -0.23495 -0.21211 -0.23842 C -0.21354 -0.24143 -0.21406 -0.24583 -0.21653 -0.24722 L -0.21822 -0.24838 C -0.21992 -0.25231 -0.22213 -0.25787 -0.22447 -0.26018 C -0.22539 -0.26134 -0.2263 -0.26204 -0.22721 -0.26319 C -0.23059 -0.26759 -0.22708 -0.26551 -0.23112 -0.26713 L -0.2345 -0.2713 L -0.23619 -0.27315 C -0.23867 -0.27986 -0.23567 -0.27338 -0.23893 -0.27708 C -0.23958 -0.27801 -0.2401 -0.27917 -0.24062 -0.28009 C -0.2414 -0.28125 -0.24218 -0.28217 -0.24283 -0.2831 C -0.24557 -0.28727 -0.24336 -0.28542 -0.24622 -0.28704 C -0.24687 -0.28819 -0.24726 -0.28935 -0.24791 -0.29005 C -0.24882 -0.2912 -0.25 -0.29167 -0.25078 -0.29305 C -0.25364 -0.29838 -0.24791 -0.29467 -0.25351 -0.29699 C -0.25429 -0.29815 -0.25507 -0.29907 -0.25572 -0.3 C -0.25638 -0.30092 -0.25677 -0.30231 -0.25742 -0.30301 C -0.25807 -0.30393 -0.25898 -0.3044 -0.25963 -0.30509 C -0.26263 -0.3081 -0.25989 -0.30648 -0.26367 -0.3081 C -0.26419 -0.30903 -0.26458 -0.31042 -0.26523 -0.31111 C -0.27148 -0.3169 -0.27239 -0.3162 -0.27929 -0.31805 C -0.28528 -0.3287 -0.27395 -0.30926 -0.28489 -0.325 C -0.2858 -0.32639 -0.28632 -0.32847 -0.28711 -0.32986 C -0.28932 -0.33403 -0.29192 -0.33727 -0.29388 -0.3419 C -0.2944 -0.34329 -0.29479 -0.34467 -0.29557 -0.34583 C -0.29739 -0.34884 -0.29987 -0.35069 -0.30169 -0.3537 C -0.30559 -0.36088 -0.30338 -0.35741 -0.30833 -0.36366 C -0.31158 -0.37315 -0.3082 -0.36481 -0.31393 -0.37361 C -0.325 -0.39074 -0.31445 -0.375 -0.32187 -0.38958 C -0.32265 -0.3912 -0.32369 -0.39236 -0.32461 -0.39352 C -0.32565 -0.39653 -0.3263 -0.39884 -0.32747 -0.40162 C -0.32799 -0.40301 -0.32851 -0.4044 -0.32916 -0.40555 C -0.32968 -0.40671 -0.33033 -0.40741 -0.33072 -0.40856 C -0.33125 -0.40949 -0.33164 -0.41042 -0.3319 -0.41157 C -0.33216 -0.4125 -0.33216 -0.41366 -0.33242 -0.41458 C -0.33294 -0.41551 -0.33359 -0.41574 -0.33411 -0.41643 C -0.33528 -0.41829 -0.33658 -0.42014 -0.3375 -0.42245 C -0.34023 -0.42986 -0.33671 -0.42083 -0.34036 -0.42847 C -0.34257 -0.43333 -0.33997 -0.42986 -0.34309 -0.43333 C -0.34427 -0.43657 -0.34453 -0.43773 -0.34648 -0.44028 C -0.34726 -0.44167 -0.3483 -0.44236 -0.34921 -0.44329 C -0.34974 -0.44583 -0.34987 -0.44745 -0.35091 -0.4493 C -0.35143 -0.45023 -0.35208 -0.45069 -0.3526 -0.45139 C -0.35299 -0.45231 -0.35325 -0.45347 -0.35377 -0.4544 C -0.35429 -0.45532 -0.35494 -0.45602 -0.35546 -0.45717 C -0.35572 -0.4581 -0.35572 -0.45949 -0.35599 -0.46018 C -0.35664 -0.46204 -0.35742 -0.46366 -0.3582 -0.46528 C -0.35872 -0.46759 -0.35885 -0.46921 -0.35989 -0.4713 C -0.36041 -0.47199 -0.36106 -0.47245 -0.36158 -0.47315 C -0.36197 -0.47523 -0.36184 -0.47778 -0.36276 -0.47917 C -0.36328 -0.48009 -0.36393 -0.48102 -0.36432 -0.48217 C -0.36549 -0.48472 -0.3664 -0.48819 -0.36718 -0.4912 C -0.36731 -0.49305 -0.36731 -0.49514 -0.3677 -0.49699 C -0.36809 -0.49861 -0.36901 -0.49954 -0.3694 -0.50116 C -0.36966 -0.50208 -0.36966 -0.50301 -0.36992 -0.50417 C -0.37031 -0.50509 -0.3707 -0.50602 -0.37109 -0.50694 C -0.37122 -0.5081 -0.37148 -0.50903 -0.37161 -0.50995 C -0.372 -0.51227 -0.37213 -0.51574 -0.37278 -0.51805 C -0.37304 -0.51898 -0.37356 -0.51991 -0.37395 -0.52106 C -0.37513 -0.52963 -0.37356 -0.52037 -0.37552 -0.52893 C -0.37604 -0.53079 -0.3763 -0.53287 -0.37669 -0.53495 C -0.37695 -0.53634 -0.37747 -0.5375 -0.37786 -0.53889 C -0.37825 -0.54074 -0.37825 -0.54329 -0.3789 -0.54491 C -0.37955 -0.5463 -0.38007 -0.54745 -0.38059 -0.54884 C -0.38138 -0.55092 -0.38177 -0.55393 -0.38281 -0.55579 C -0.38333 -0.55671 -0.38398 -0.55694 -0.3845 -0.55787 C -0.38515 -0.5588 -0.38567 -0.55972 -0.38619 -0.56088 C -0.38645 -0.5618 -0.38658 -0.56273 -0.38671 -0.56366 C -0.38711 -0.56597 -0.38776 -0.57268 -0.38789 -0.57477 C -0.38815 -0.57731 -0.38802 -0.58009 -0.38841 -0.58264 C -0.38867 -0.5838 -0.38932 -0.58449 -0.38958 -0.58565 C -0.38984 -0.58657 -0.38984 -0.58773 -0.3901 -0.58866 C -0.39049 -0.59005 -0.39088 -0.5912 -0.39127 -0.59259 C -0.39166 -0.59467 -0.39205 -0.59653 -0.39231 -0.59861 C -0.39257 -0.59954 -0.39257 -0.60092 -0.39296 -0.60162 L -0.39466 -0.60463 C -0.39479 -0.60579 -0.39492 -0.60717 -0.39518 -0.60856 C -0.39557 -0.61065 -0.39596 -0.6125 -0.39635 -0.61458 L -0.39739 -0.6206 C -0.39765 -0.62153 -0.39765 -0.62268 -0.39791 -0.62338 C -0.3983 -0.62454 -0.39882 -0.62546 -0.39908 -0.62639 C -0.39987 -0.62917 -0.39908 -0.63032 -0.4013 -0.63032 C -0.40156 -0.63032 -0.40169 -0.62986 -0.40182 -0.6294 " pathEditMode="relative" ptsTypes="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097D56-3D2C-49C0-B984-2394D862B8F3}"/>
              </a:ext>
            </a:extLst>
          </p:cNvPr>
          <p:cNvSpPr/>
          <p:nvPr/>
        </p:nvSpPr>
        <p:spPr>
          <a:xfrm>
            <a:off x="2477193" y="293717"/>
            <a:ext cx="2671156" cy="23220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67CA8-FB6D-4940-858E-0A626B296586}"/>
              </a:ext>
            </a:extLst>
          </p:cNvPr>
          <p:cNvSpPr/>
          <p:nvPr/>
        </p:nvSpPr>
        <p:spPr>
          <a:xfrm>
            <a:off x="5417128" y="293717"/>
            <a:ext cx="2671156" cy="23220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ction Button: Go to End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6EB28E-E445-4B05-85D2-0148190C1E55}"/>
              </a:ext>
            </a:extLst>
          </p:cNvPr>
          <p:cNvSpPr/>
          <p:nvPr/>
        </p:nvSpPr>
        <p:spPr>
          <a:xfrm>
            <a:off x="9874664" y="578469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377E29-F6CF-4770-A5DE-350C16EA4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7"/>
          <a:stretch/>
        </p:blipFill>
        <p:spPr>
          <a:xfrm>
            <a:off x="371579" y="2694605"/>
            <a:ext cx="3136392" cy="3962400"/>
          </a:xfrm>
          <a:prstGeom prst="rect">
            <a:avLst/>
          </a:prstGeom>
        </p:spPr>
      </p:pic>
      <p:grpSp>
        <p:nvGrpSpPr>
          <p:cNvPr id="21" name="Boy">
            <a:extLst>
              <a:ext uri="{FF2B5EF4-FFF2-40B4-BE49-F238E27FC236}">
                <a16:creationId xmlns:a16="http://schemas.microsoft.com/office/drawing/2014/main" id="{54559849-0136-46D2-A5BC-28ECE2C0412B}"/>
              </a:ext>
            </a:extLst>
          </p:cNvPr>
          <p:cNvGrpSpPr/>
          <p:nvPr/>
        </p:nvGrpSpPr>
        <p:grpSpPr>
          <a:xfrm>
            <a:off x="5417128" y="2733460"/>
            <a:ext cx="1903562" cy="1938068"/>
            <a:chOff x="3600520" y="2570672"/>
            <a:chExt cx="1903562" cy="1938068"/>
          </a:xfrm>
        </p:grpSpPr>
        <p:sp>
          <p:nvSpPr>
            <p:cNvPr id="22" name="Orange Sq">
              <a:extLst>
                <a:ext uri="{FF2B5EF4-FFF2-40B4-BE49-F238E27FC236}">
                  <a16:creationId xmlns:a16="http://schemas.microsoft.com/office/drawing/2014/main" id="{44E91C6C-C090-4F21-B623-FA74DF1BF5F4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3" name="Boy Pic">
              <a:extLst>
                <a:ext uri="{FF2B5EF4-FFF2-40B4-BE49-F238E27FC236}">
                  <a16:creationId xmlns:a16="http://schemas.microsoft.com/office/drawing/2014/main" id="{1EC4AA44-2C32-4056-9AD0-08249ACEB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grpSp>
        <p:nvGrpSpPr>
          <p:cNvPr id="24" name="Girl">
            <a:extLst>
              <a:ext uri="{FF2B5EF4-FFF2-40B4-BE49-F238E27FC236}">
                <a16:creationId xmlns:a16="http://schemas.microsoft.com/office/drawing/2014/main" id="{F3C4C7A9-18F1-44ED-B8BE-8E2CBFECECDB}"/>
              </a:ext>
            </a:extLst>
          </p:cNvPr>
          <p:cNvGrpSpPr/>
          <p:nvPr/>
        </p:nvGrpSpPr>
        <p:grpSpPr>
          <a:xfrm>
            <a:off x="5417128" y="4836680"/>
            <a:ext cx="1903562" cy="1938068"/>
            <a:chOff x="3591471" y="4675518"/>
            <a:chExt cx="1903562" cy="1938068"/>
          </a:xfrm>
        </p:grpSpPr>
        <p:sp>
          <p:nvSpPr>
            <p:cNvPr id="25" name="Orange Sq">
              <a:extLst>
                <a:ext uri="{FF2B5EF4-FFF2-40B4-BE49-F238E27FC236}">
                  <a16:creationId xmlns:a16="http://schemas.microsoft.com/office/drawing/2014/main" id="{E2E02980-0656-462B-A04B-9C82F4084551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6" name="Girl Pic">
              <a:extLst>
                <a:ext uri="{FF2B5EF4-FFF2-40B4-BE49-F238E27FC236}">
                  <a16:creationId xmlns:a16="http://schemas.microsoft.com/office/drawing/2014/main" id="{B2D0FAD1-296F-448A-90D1-CEF375ED6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grpSp>
        <p:nvGrpSpPr>
          <p:cNvPr id="29" name="dig">
            <a:extLst>
              <a:ext uri="{FF2B5EF4-FFF2-40B4-BE49-F238E27FC236}">
                <a16:creationId xmlns:a16="http://schemas.microsoft.com/office/drawing/2014/main" id="{3AAF8EBF-C563-4B58-9D08-B1E9767FC760}"/>
              </a:ext>
            </a:extLst>
          </p:cNvPr>
          <p:cNvGrpSpPr/>
          <p:nvPr/>
        </p:nvGrpSpPr>
        <p:grpSpPr>
          <a:xfrm>
            <a:off x="7514941" y="2694605"/>
            <a:ext cx="1903562" cy="1938068"/>
            <a:chOff x="7514941" y="2694605"/>
            <a:chExt cx="1903562" cy="19380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7E6419-2DB5-4DD2-9622-23F9846E8D95}"/>
                </a:ext>
              </a:extLst>
            </p:cNvPr>
            <p:cNvSpPr/>
            <p:nvPr/>
          </p:nvSpPr>
          <p:spPr>
            <a:xfrm>
              <a:off x="7514941" y="2694605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7147BB-A4BC-47B5-8213-1AEDF527A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2999" y="2819746"/>
              <a:ext cx="1693250" cy="1657414"/>
            </a:xfrm>
            <a:prstGeom prst="rect">
              <a:avLst/>
            </a:prstGeom>
          </p:spPr>
        </p:pic>
      </p:grpSp>
      <p:grpSp>
        <p:nvGrpSpPr>
          <p:cNvPr id="30" name="Ride">
            <a:extLst>
              <a:ext uri="{FF2B5EF4-FFF2-40B4-BE49-F238E27FC236}">
                <a16:creationId xmlns:a16="http://schemas.microsoft.com/office/drawing/2014/main" id="{0A74D373-1BA7-4CE3-A311-5B235F3E5ED9}"/>
              </a:ext>
            </a:extLst>
          </p:cNvPr>
          <p:cNvGrpSpPr/>
          <p:nvPr/>
        </p:nvGrpSpPr>
        <p:grpSpPr>
          <a:xfrm>
            <a:off x="7527843" y="4806410"/>
            <a:ext cx="1903562" cy="1938068"/>
            <a:chOff x="5693437" y="4675518"/>
            <a:chExt cx="1903562" cy="1938068"/>
          </a:xfrm>
        </p:grpSpPr>
        <p:sp>
          <p:nvSpPr>
            <p:cNvPr id="31" name="Yellow Sq">
              <a:extLst>
                <a:ext uri="{FF2B5EF4-FFF2-40B4-BE49-F238E27FC236}">
                  <a16:creationId xmlns:a16="http://schemas.microsoft.com/office/drawing/2014/main" id="{6628C8EE-A257-455C-A2C8-7DA4351FCD89}"/>
                </a:ext>
              </a:extLst>
            </p:cNvPr>
            <p:cNvSpPr/>
            <p:nvPr/>
          </p:nvSpPr>
          <p:spPr>
            <a:xfrm>
              <a:off x="5693437" y="4675518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2" name="Ride Pic">
              <a:extLst>
                <a:ext uri="{FF2B5EF4-FFF2-40B4-BE49-F238E27FC236}">
                  <a16:creationId xmlns:a16="http://schemas.microsoft.com/office/drawing/2014/main" id="{F618F1AB-065E-4116-8BA5-5118D3ABD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1824" y="4835424"/>
              <a:ext cx="1594493" cy="1560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7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0903 L 0.00638 0.00903 C 0.00481 0.01134 0.00364 0.01504 0.00182 0.0162 C -0.00782 0.02199 -0.00209 0.01597 -0.00599 0.01389 C -0.00704 0.01319 -0.00808 0.01342 -0.00912 0.01296 C -0.01055 0.01227 -0.01224 0.0125 -0.01329 0.01065 C -0.01524 0.00694 -0.01394 0.00833 -0.01732 0.00741 C -0.01797 0.00648 -0.01862 0.00578 -0.01914 0.00486 C -0.02071 0.00231 -0.02175 -0.00139 -0.0237 -0.00301 L -0.02644 -0.00556 C -0.02722 -0.00741 -0.02774 -0.00949 -0.02865 -0.01111 C -0.0293 -0.01227 -0.03034 -0.0125 -0.03099 -0.01366 C -0.03164 -0.01505 -0.03164 -0.01713 -0.0323 -0.01852 C -0.0336 -0.02107 -0.03542 -0.02269 -0.03646 -0.0257 C -0.0375 -0.02871 -0.03789 -0.03033 -0.0392 -0.0331 C -0.03959 -0.0338 -0.04011 -0.03449 -0.0405 -0.03542 C -0.0418 -0.03843 -0.0418 -0.04005 -0.04323 -0.04259 C -0.04362 -0.04329 -0.04428 -0.04352 -0.04467 -0.04422 C -0.04519 -0.04537 -0.04545 -0.04653 -0.04597 -0.04746 C -0.04675 -0.04908 -0.04753 -0.05 -0.04831 -0.05162 C -0.04987 -0.05533 -0.05131 -0.05903 -0.05274 -0.06297 C -0.05378 -0.06528 -0.05456 -0.06783 -0.05547 -0.07014 C -0.05664 -0.07269 -0.05782 -0.07477 -0.05873 -0.07755 C -0.06941 -0.10718 -0.06133 -0.08634 -0.07058 -0.12014 C -0.07071 -0.12107 -0.07136 -0.12153 -0.07188 -0.12176 C -0.07461 -0.12408 -0.07605 -0.12431 -0.07865 -0.12662 C -0.07969 -0.12755 -0.08047 -0.12894 -0.08138 -0.12986 C -0.08295 -0.13148 -0.08464 -0.13218 -0.08594 -0.13403 C -0.0875 -0.13588 -0.08881 -0.1382 -0.09011 -0.14051 C -0.09271 -0.14491 -0.09727 -0.15301 -0.09922 -0.15834 C -0.10079 -0.1625 -0.1017 -0.16759 -0.10326 -0.17199 C -0.10508 -0.17685 -0.10743 -0.18079 -0.10912 -0.18565 C -0.11055 -0.18959 -0.11133 -0.19398 -0.11276 -0.19792 C -0.11459 -0.20209 -0.11693 -0.20579 -0.11875 -0.20996 C -0.12331 -0.2206 -0.12813 -0.23079 -0.13191 -0.24213 C -0.13347 -0.24676 -0.1349 -0.25139 -0.13646 -0.25602 C -0.1405 -0.26736 -0.1392 -0.26227 -0.14193 -0.2713 C -0.14232 -0.27292 -0.14284 -0.27454 -0.14323 -0.27616 C -0.14441 -0.28056 -0.14493 -0.28542 -0.14649 -0.28912 C -0.14831 -0.29352 -0.1474 -0.29121 -0.14922 -0.2963 C -0.15039 -0.3088 -0.14883 -0.29514 -0.15053 -0.3044 C -0.15079 -0.30579 -0.15079 -0.30718 -0.15105 -0.30857 C -0.15118 -0.30972 -0.1517 -0.31065 -0.15196 -0.31181 C -0.153 -0.31783 -0.15365 -0.32315 -0.15417 -0.3294 C -0.15534 -0.34259 -0.15326 -0.33866 -0.15743 -0.34329 C -0.16107 -0.35417 -0.15495 -0.33727 -0.16511 -0.35533 C -0.16576 -0.35648 -0.16641 -0.35741 -0.16693 -0.35857 C -0.16745 -0.35972 -0.16771 -0.36134 -0.16823 -0.3625 C -0.16888 -0.36389 -0.16993 -0.36459 -0.17058 -0.36574 C -0.17253 -0.37014 -0.17618 -0.37963 -0.17787 -0.38519 C -0.18308 -0.40278 -0.17644 -0.38241 -0.18099 -0.39977 C -0.18138 -0.40093 -0.18204 -0.40185 -0.18243 -0.40301 C -0.18308 -0.40533 -0.1836 -0.40787 -0.18425 -0.41019 C -0.18464 -0.41181 -0.18516 -0.41343 -0.18555 -0.41505 C -0.18659 -0.42847 -0.1849 -0.41343 -0.18776 -0.4257 C -0.18816 -0.42709 -0.18803 -0.42894 -0.18829 -0.43056 C -0.1918 -0.44769 -0.19024 -0.43843 -0.19232 -0.44653 C -0.19284 -0.44838 -0.19323 -0.45047 -0.19375 -0.45232 C -0.19467 -0.46297 -0.19323 -0.45116 -0.19597 -0.46204 C -0.19636 -0.4632 -0.19623 -0.46482 -0.19649 -0.46597 C -0.19662 -0.46713 -0.19701 -0.46806 -0.1974 -0.46922 C -0.19753 -0.47292 -0.19766 -0.47685 -0.19779 -0.48056 C -0.19792 -0.48195 -0.19831 -0.4831 -0.19831 -0.48449 C -0.19857 -0.49746 -0.19831 -0.51042 -0.1987 -0.52338 C -0.19883 -0.52662 -0.19935 -0.52986 -0.19961 -0.5331 C -0.19987 -0.53611 -0.19987 -0.53889 -0.20013 -0.5419 C -0.20013 -0.54306 -0.20039 -0.54398 -0.20053 -0.54514 C -0.20079 -0.54722 -0.20066 -0.54954 -0.20105 -0.55162 C -0.20118 -0.55278 -0.2017 -0.55371 -0.20196 -0.55486 C -0.20209 -0.55602 -0.20222 -0.55695 -0.20235 -0.5581 C -0.20248 -0.56042 -0.20261 -0.56297 -0.20287 -0.56528 C -0.20326 -0.57107 -0.20313 -0.56621 -0.20378 -0.57107 C -0.20391 -0.57269 -0.20391 -0.57431 -0.20417 -0.57593 C -0.20534 -0.5838 -0.20521 -0.57593 -0.20599 -0.58634 C -0.20651 -0.59329 -0.20625 -0.59028 -0.20691 -0.59607 C -0.20704 -0.59722 -0.2073 -0.60579 -0.20782 -0.6081 C -0.20821 -0.60996 -0.20938 -0.61181 -0.21016 -0.61297 C -0.21029 -0.61528 -0.21029 -0.61736 -0.21055 -0.61945 C -0.21068 -0.62037 -0.21133 -0.62107 -0.21146 -0.62199 C -0.21172 -0.62408 -0.21172 -0.62616 -0.21198 -0.62847 C -0.21211 -0.63009 -0.21224 -0.63172 -0.21237 -0.63334 C -0.21289 -0.63797 -0.21276 -0.63588 -0.21276 -0.63797 " pathEditMode="relative" ptsTypes="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1041 L 0.00013 0.01041 C -0.00104 0.01366 -0.0013 0.01828 -0.00312 0.02014 C -0.00664 0.02338 -0.00872 0.01967 -0.01133 0.01759 C -0.01172 0.01736 -0.01224 0.01713 -0.01263 0.0169 C -0.01315 0.01597 -0.01354 0.01528 -0.01406 0.01435 C -0.01458 0.01366 -0.01536 0.01296 -0.01588 0.01203 C -0.01667 0.01041 -0.01719 0.00787 -0.0181 0.00648 C -0.01979 0.0037 -0.02187 0.00185 -0.02357 -0.00093 C -0.02474 -0.00278 -0.02565 -0.00533 -0.02682 -0.00741 C -0.02799 -0.00949 -0.02969 -0.01088 -0.03086 -0.01297 C -0.03476 -0.01991 -0.03268 -0.01736 -0.03672 -0.02107 C -0.03828 -0.02431 -0.03984 -0.02755 -0.04127 -0.03079 C -0.0418 -0.03195 -0.04206 -0.0331 -0.04271 -0.03403 C -0.04336 -0.03496 -0.04414 -0.03565 -0.04492 -0.03634 C -0.04557 -0.03773 -0.04622 -0.03912 -0.04674 -0.04051 C -0.04844 -0.04468 -0.04974 -0.04977 -0.05182 -0.05347 C -0.06081 -0.06945 -0.04831 -0.04676 -0.05859 -0.06713 C -0.07096 -0.09167 -0.0556 -0.06019 -0.06771 -0.08172 C -0.07279 -0.09074 -0.06706 -0.08472 -0.07266 -0.08982 C -0.07357 -0.09167 -0.07448 -0.09375 -0.07539 -0.09537 C -0.07591 -0.0963 -0.07669 -0.09699 -0.07721 -0.09792 C -0.07825 -0.09931 -0.07943 -0.10093 -0.08047 -0.10278 C -0.08164 -0.10509 -0.08281 -0.10764 -0.08411 -0.10996 C -0.08633 -0.11412 -0.08893 -0.11759 -0.09088 -0.12199 C -0.09127 -0.12315 -0.0918 -0.12431 -0.09219 -0.12523 C -0.09271 -0.12662 -0.09297 -0.12824 -0.09362 -0.1294 C -0.09401 -0.13009 -0.09453 -0.13033 -0.09492 -0.13102 C -0.09805 -0.14005 -0.09414 -0.12917 -0.10039 -0.14236 C -0.10104 -0.14352 -0.10117 -0.14514 -0.10182 -0.1463 C -0.10234 -0.14746 -0.10299 -0.14792 -0.10364 -0.14884 C -0.10547 -0.15093 -0.10755 -0.15255 -0.10911 -0.15533 C -0.11029 -0.15741 -0.11107 -0.16019 -0.11224 -0.1625 C -0.11276 -0.16366 -0.11354 -0.16459 -0.11406 -0.16574 C -0.11445 -0.16644 -0.11458 -0.16736 -0.11497 -0.16806 C -0.11536 -0.16898 -0.11601 -0.16968 -0.11627 -0.1706 C -0.11888 -0.17778 -0.11823 -0.17894 -0.12083 -0.18588 C -0.12135 -0.18727 -0.12213 -0.18797 -0.12266 -0.18912 C -0.12656 -0.19699 -0.12018 -0.18565 -0.125 -0.19398 C -0.12526 -0.19514 -0.12552 -0.1963 -0.12591 -0.19722 C -0.12656 -0.19908 -0.12747 -0.20093 -0.12812 -0.20278 C -0.12891 -0.20509 -0.1293 -0.20764 -0.12995 -0.21019 C -0.13047 -0.21181 -0.13099 -0.21343 -0.13138 -0.21505 C -0.1345 -0.22894 -0.13138 -0.21736 -0.13359 -0.22547 C -0.1345 -0.2338 -0.13372 -0.22824 -0.13685 -0.24167 C -0.1375 -0.24445 -0.13763 -0.24584 -0.13867 -0.24815 C -0.13906 -0.24908 -0.13958 -0.24977 -0.13997 -0.25047 C -0.1401 -0.25278 -0.1401 -0.25486 -0.14049 -0.25695 C -0.14075 -0.25903 -0.14206 -0.26065 -0.14219 -0.26273 C -0.14284 -0.26713 -0.14245 -0.27176 -0.14271 -0.27639 C -0.14284 -0.27801 -0.1431 -0.27963 -0.1431 -0.28125 C -0.14362 -0.29005 -0.14401 -0.29908 -0.14453 -0.30787 C -0.14466 -0.31019 -0.14479 -0.31227 -0.14492 -0.31435 C -0.14518 -0.3169 -0.14518 -0.31922 -0.14544 -0.32176 C -0.14557 -0.32269 -0.14531 -0.32477 -0.14583 -0.32477 C -0.14648 -0.32477 -0.14583 -0.32269 -0.14583 -0.32176 " pathEditMode="relative" ptsTypes="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03D3-5ACE-42C6-8F37-C3D8239B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787" y="4807472"/>
            <a:ext cx="10515600" cy="1325563"/>
          </a:xfrm>
        </p:spPr>
        <p:txBody>
          <a:bodyPr/>
          <a:lstStyle/>
          <a:p>
            <a:r>
              <a:rPr lang="en-AU" dirty="0"/>
              <a:t>The girl is digging.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ECCAD-5BC4-4F78-BA06-D4A99C0EC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7"/>
          <a:stretch/>
        </p:blipFill>
        <p:spPr>
          <a:xfrm>
            <a:off x="1245129" y="997117"/>
            <a:ext cx="4111305" cy="5194068"/>
          </a:xfrm>
          <a:prstGeom prst="rect">
            <a:avLst/>
          </a:prstGeom>
        </p:spPr>
      </p:pic>
      <p:grpSp>
        <p:nvGrpSpPr>
          <p:cNvPr id="5" name="Girl">
            <a:extLst>
              <a:ext uri="{FF2B5EF4-FFF2-40B4-BE49-F238E27FC236}">
                <a16:creationId xmlns:a16="http://schemas.microsoft.com/office/drawing/2014/main" id="{5DC00E8D-57D4-463F-B7ED-348221FC7482}"/>
              </a:ext>
            </a:extLst>
          </p:cNvPr>
          <p:cNvGrpSpPr/>
          <p:nvPr/>
        </p:nvGrpSpPr>
        <p:grpSpPr>
          <a:xfrm>
            <a:off x="5883787" y="2405418"/>
            <a:ext cx="1903562" cy="1938068"/>
            <a:chOff x="3591471" y="4675518"/>
            <a:chExt cx="1903562" cy="1938068"/>
          </a:xfrm>
        </p:grpSpPr>
        <p:sp>
          <p:nvSpPr>
            <p:cNvPr id="6" name="Orange Sq">
              <a:extLst>
                <a:ext uri="{FF2B5EF4-FFF2-40B4-BE49-F238E27FC236}">
                  <a16:creationId xmlns:a16="http://schemas.microsoft.com/office/drawing/2014/main" id="{B3610165-8582-4EB6-9801-479CC5DF2E19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Girl Pic">
              <a:extLst>
                <a:ext uri="{FF2B5EF4-FFF2-40B4-BE49-F238E27FC236}">
                  <a16:creationId xmlns:a16="http://schemas.microsoft.com/office/drawing/2014/main" id="{F647ADDD-FA26-4DA6-BD25-24414EE26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grpSp>
        <p:nvGrpSpPr>
          <p:cNvPr id="8" name="dig">
            <a:extLst>
              <a:ext uri="{FF2B5EF4-FFF2-40B4-BE49-F238E27FC236}">
                <a16:creationId xmlns:a16="http://schemas.microsoft.com/office/drawing/2014/main" id="{952505E2-9F20-48B9-A683-49E9637FB8C9}"/>
              </a:ext>
            </a:extLst>
          </p:cNvPr>
          <p:cNvGrpSpPr/>
          <p:nvPr/>
        </p:nvGrpSpPr>
        <p:grpSpPr>
          <a:xfrm>
            <a:off x="8228520" y="2405417"/>
            <a:ext cx="1903562" cy="1938068"/>
            <a:chOff x="7514941" y="2694605"/>
            <a:chExt cx="1903562" cy="19380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EBE4EF-3F75-444B-9666-DA81BDC5D253}"/>
                </a:ext>
              </a:extLst>
            </p:cNvPr>
            <p:cNvSpPr/>
            <p:nvPr/>
          </p:nvSpPr>
          <p:spPr>
            <a:xfrm>
              <a:off x="7514941" y="2694605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8B10A1-6328-449B-AF74-B74270F62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2999" y="2819746"/>
              <a:ext cx="1693250" cy="1657414"/>
            </a:xfrm>
            <a:prstGeom prst="rect">
              <a:avLst/>
            </a:prstGeom>
          </p:spPr>
        </p:pic>
      </p:grpSp>
      <p:sp>
        <p:nvSpPr>
          <p:cNvPr id="11" name="Action Button: Go to End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33D91E7-1331-49BD-ADF4-2EEDFCD9AD84}"/>
              </a:ext>
            </a:extLst>
          </p:cNvPr>
          <p:cNvSpPr/>
          <p:nvPr/>
        </p:nvSpPr>
        <p:spPr>
          <a:xfrm>
            <a:off x="10132082" y="294440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04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41C56CE-6B28-4ECA-A1CF-C4755AC2C887}"/>
              </a:ext>
            </a:extLst>
          </p:cNvPr>
          <p:cNvSpPr/>
          <p:nvPr/>
        </p:nvSpPr>
        <p:spPr>
          <a:xfrm>
            <a:off x="4603518" y="96492"/>
            <a:ext cx="2695309" cy="23413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BB15E-B315-4A4E-BA5D-AC58DDFF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" y="692671"/>
            <a:ext cx="3781567" cy="1325563"/>
          </a:xfrm>
        </p:spPr>
        <p:txBody>
          <a:bodyPr/>
          <a:lstStyle/>
          <a:p>
            <a:r>
              <a:rPr lang="en-AU" b="1" u="sng" dirty="0">
                <a:solidFill>
                  <a:schemeClr val="accent2">
                    <a:lumMod val="75000"/>
                  </a:schemeClr>
                </a:solidFill>
              </a:rPr>
              <a:t>Who </a:t>
            </a:r>
            <a:r>
              <a:rPr lang="en-AU" dirty="0"/>
              <a:t>is digging?</a:t>
            </a:r>
          </a:p>
        </p:txBody>
      </p:sp>
      <p:grpSp>
        <p:nvGrpSpPr>
          <p:cNvPr id="19" name="Boy">
            <a:extLst>
              <a:ext uri="{FF2B5EF4-FFF2-40B4-BE49-F238E27FC236}">
                <a16:creationId xmlns:a16="http://schemas.microsoft.com/office/drawing/2014/main" id="{57BE8994-4DB0-4782-8EB7-55E41FF17AB8}"/>
              </a:ext>
            </a:extLst>
          </p:cNvPr>
          <p:cNvGrpSpPr/>
          <p:nvPr/>
        </p:nvGrpSpPr>
        <p:grpSpPr>
          <a:xfrm>
            <a:off x="6952501" y="2663020"/>
            <a:ext cx="1903562" cy="1938068"/>
            <a:chOff x="3600520" y="2570672"/>
            <a:chExt cx="1903562" cy="1938068"/>
          </a:xfrm>
        </p:grpSpPr>
        <p:sp>
          <p:nvSpPr>
            <p:cNvPr id="20" name="Orange Sq">
              <a:extLst>
                <a:ext uri="{FF2B5EF4-FFF2-40B4-BE49-F238E27FC236}">
                  <a16:creationId xmlns:a16="http://schemas.microsoft.com/office/drawing/2014/main" id="{F17A1F0B-65B4-43E2-9D48-A4D4E2B98322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1" name="Boy Pic">
              <a:extLst>
                <a:ext uri="{FF2B5EF4-FFF2-40B4-BE49-F238E27FC236}">
                  <a16:creationId xmlns:a16="http://schemas.microsoft.com/office/drawing/2014/main" id="{92AA77CF-E39B-4952-ADF5-0730FC31F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grpSp>
        <p:nvGrpSpPr>
          <p:cNvPr id="22" name="Girl">
            <a:extLst>
              <a:ext uri="{FF2B5EF4-FFF2-40B4-BE49-F238E27FC236}">
                <a16:creationId xmlns:a16="http://schemas.microsoft.com/office/drawing/2014/main" id="{AA16E273-9DC3-4694-B62D-AE5B2AA2C70E}"/>
              </a:ext>
            </a:extLst>
          </p:cNvPr>
          <p:cNvGrpSpPr/>
          <p:nvPr/>
        </p:nvGrpSpPr>
        <p:grpSpPr>
          <a:xfrm>
            <a:off x="6952501" y="4707026"/>
            <a:ext cx="1903562" cy="1938068"/>
            <a:chOff x="3591471" y="4675518"/>
            <a:chExt cx="1903562" cy="1938068"/>
          </a:xfrm>
        </p:grpSpPr>
        <p:sp>
          <p:nvSpPr>
            <p:cNvPr id="23" name="Orange Sq">
              <a:extLst>
                <a:ext uri="{FF2B5EF4-FFF2-40B4-BE49-F238E27FC236}">
                  <a16:creationId xmlns:a16="http://schemas.microsoft.com/office/drawing/2014/main" id="{3AF83AF6-4405-48BF-837A-14A993541623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4" name="Girl Pic">
              <a:extLst>
                <a:ext uri="{FF2B5EF4-FFF2-40B4-BE49-F238E27FC236}">
                  <a16:creationId xmlns:a16="http://schemas.microsoft.com/office/drawing/2014/main" id="{2C7FE064-B5D4-456C-B7AB-E13601B80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grpSp>
        <p:nvGrpSpPr>
          <p:cNvPr id="25" name="dig">
            <a:extLst>
              <a:ext uri="{FF2B5EF4-FFF2-40B4-BE49-F238E27FC236}">
                <a16:creationId xmlns:a16="http://schemas.microsoft.com/office/drawing/2014/main" id="{8B0487E4-15E0-43D4-9B42-257DAC093CA9}"/>
              </a:ext>
            </a:extLst>
          </p:cNvPr>
          <p:cNvGrpSpPr/>
          <p:nvPr/>
        </p:nvGrpSpPr>
        <p:grpSpPr>
          <a:xfrm>
            <a:off x="9095153" y="2663019"/>
            <a:ext cx="1903562" cy="1938068"/>
            <a:chOff x="7514941" y="2694605"/>
            <a:chExt cx="1903562" cy="193806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7C86F72-DA26-40F9-986E-52F92D58DA82}"/>
                </a:ext>
              </a:extLst>
            </p:cNvPr>
            <p:cNvSpPr/>
            <p:nvPr/>
          </p:nvSpPr>
          <p:spPr>
            <a:xfrm>
              <a:off x="7514941" y="2694605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DEDC010-DB6C-4651-88E6-2B25CA09B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2999" y="2819746"/>
              <a:ext cx="1693250" cy="1657414"/>
            </a:xfrm>
            <a:prstGeom prst="rect">
              <a:avLst/>
            </a:prstGeom>
          </p:spPr>
        </p:pic>
      </p:grpSp>
      <p:grpSp>
        <p:nvGrpSpPr>
          <p:cNvPr id="28" name="Ride">
            <a:extLst>
              <a:ext uri="{FF2B5EF4-FFF2-40B4-BE49-F238E27FC236}">
                <a16:creationId xmlns:a16="http://schemas.microsoft.com/office/drawing/2014/main" id="{2026264C-5FAB-4035-8CE8-B79DB950B491}"/>
              </a:ext>
            </a:extLst>
          </p:cNvPr>
          <p:cNvGrpSpPr/>
          <p:nvPr/>
        </p:nvGrpSpPr>
        <p:grpSpPr>
          <a:xfrm>
            <a:off x="9095153" y="4726228"/>
            <a:ext cx="1903562" cy="1938068"/>
            <a:chOff x="5693437" y="4675518"/>
            <a:chExt cx="1903562" cy="1938068"/>
          </a:xfrm>
        </p:grpSpPr>
        <p:sp>
          <p:nvSpPr>
            <p:cNvPr id="29" name="Yellow Sq">
              <a:extLst>
                <a:ext uri="{FF2B5EF4-FFF2-40B4-BE49-F238E27FC236}">
                  <a16:creationId xmlns:a16="http://schemas.microsoft.com/office/drawing/2014/main" id="{0ED6AAA9-B0B2-4120-95A3-600C51C33705}"/>
                </a:ext>
              </a:extLst>
            </p:cNvPr>
            <p:cNvSpPr/>
            <p:nvPr/>
          </p:nvSpPr>
          <p:spPr>
            <a:xfrm>
              <a:off x="5693437" y="4675518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0" name="Ride Pic">
              <a:extLst>
                <a:ext uri="{FF2B5EF4-FFF2-40B4-BE49-F238E27FC236}">
                  <a16:creationId xmlns:a16="http://schemas.microsoft.com/office/drawing/2014/main" id="{96E2EEE0-ECDB-4B1A-9E81-F4759B57A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1824" y="4835424"/>
              <a:ext cx="1594493" cy="1560747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8902E8A-3A2E-4E23-88F4-63784C0242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7"/>
          <a:stretch/>
        </p:blipFill>
        <p:spPr>
          <a:xfrm>
            <a:off x="467113" y="2271524"/>
            <a:ext cx="3136392" cy="3962400"/>
          </a:xfrm>
          <a:prstGeom prst="rect">
            <a:avLst/>
          </a:prstGeom>
        </p:spPr>
      </p:pic>
      <p:sp>
        <p:nvSpPr>
          <p:cNvPr id="32" name="Action Button: Go to End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2182277-3C9D-4DD5-97B8-452026DD9646}"/>
              </a:ext>
            </a:extLst>
          </p:cNvPr>
          <p:cNvSpPr/>
          <p:nvPr/>
        </p:nvSpPr>
        <p:spPr>
          <a:xfrm>
            <a:off x="10053430" y="264571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8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0007 L 0.00651 -0.0007 C 0.00547 -0.00371 0.00455 -0.00672 0.00364 -0.00973 C 0.00325 -0.01111 0.00299 -0.0125 0.00247 -0.01366 C 0.00221 -0.01482 0.00182 -0.01574 0.00143 -0.01667 C 0.00078 -0.01852 -0.00091 -0.02408 -0.00196 -0.0257 C -0.00274 -0.02686 -0.00378 -0.02778 -0.00469 -0.02871 C -0.00599 -0.03241 -0.00651 -0.03449 -0.00808 -0.03774 C -0.01185 -0.04537 -0.00755 -0.03403 -0.01315 -0.04769 C -0.01524 -0.05278 -0.01732 -0.05811 -0.01927 -0.06343 C -0.02045 -0.06644 -0.02175 -0.06922 -0.02266 -0.07246 C -0.02383 -0.07639 -0.02474 -0.08056 -0.02604 -0.08449 C -0.02696 -0.0875 -0.02839 -0.09028 -0.02943 -0.09329 C -0.03099 -0.09861 -0.03203 -0.10417 -0.03386 -0.10926 C -0.03516 -0.11297 -0.03646 -0.11644 -0.03776 -0.12014 C -0.0392 -0.12454 -0.0405 -0.12917 -0.04219 -0.13311 C -0.04453 -0.1382 -0.04584 -0.14074 -0.04779 -0.14699 C -0.04909 -0.15093 -0.04987 -0.1551 -0.05117 -0.15903 C -0.05261 -0.1632 -0.0543 -0.1669 -0.0556 -0.17107 C -0.05638 -0.17315 -0.05677 -0.1757 -0.05729 -0.17801 C -0.05847 -0.18195 -0.05938 -0.18611 -0.06068 -0.18982 C -0.06224 -0.19445 -0.0642 -0.19838 -0.06576 -0.20278 C -0.06784 -0.20926 -0.0668 -0.20625 -0.06914 -0.21181 C -0.06966 -0.21551 -0.07005 -0.21922 -0.07084 -0.22269 C -0.07123 -0.22477 -0.07201 -0.22662 -0.0724 -0.22871 C -0.07331 -0.23264 -0.07396 -0.23658 -0.07474 -0.24051 C -0.07552 -0.24514 -0.07565 -0.25024 -0.07696 -0.25463 C -0.07917 -0.26181 -0.08464 -0.27292 -0.08867 -0.2794 C -0.08959 -0.28079 -0.09063 -0.28195 -0.09154 -0.28334 C -0.09532 -0.29028 -0.10052 -0.30324 -0.10261 -0.31019 C -0.1086 -0.3294 -0.10456 -0.31505 -0.11055 -0.34422 C -0.1112 -0.34746 -0.11276 -0.35417 -0.11276 -0.35417 C -0.11289 -0.35764 -0.11276 -0.36158 -0.11328 -0.36505 C -0.11354 -0.36667 -0.11459 -0.36736 -0.11498 -0.36899 C -0.11589 -0.37315 -0.11654 -0.37755 -0.11719 -0.38195 C -0.11784 -0.38588 -0.11849 -0.38982 -0.11888 -0.39375 C -0.11953 -0.39954 -0.11927 -0.40556 -0.12058 -0.41088 L -0.12227 -0.41783 C -0.12266 -0.4213 -0.12292 -0.425 -0.12331 -0.42871 C -0.12409 -0.4338 -0.12513 -0.43681 -0.12617 -0.44167 C -0.12657 -0.44352 -0.12696 -0.44561 -0.12735 -0.44769 C -0.12748 -0.44931 -0.12748 -0.45093 -0.12787 -0.45255 C -0.12826 -0.45417 -0.12904 -0.4551 -0.12956 -0.45649 C -0.13021 -0.4588 -0.1306 -0.46111 -0.13125 -0.46343 C -0.13151 -0.46482 -0.1319 -0.46621 -0.13229 -0.4676 C -0.13321 -0.47778 -0.13242 -0.4713 -0.13399 -0.48149 C -0.13425 -0.48264 -0.13438 -0.48403 -0.13451 -0.48542 C -0.13477 -0.48704 -0.13477 -0.48889 -0.13516 -0.49028 C -0.13542 -0.49144 -0.13581 -0.49236 -0.1362 -0.49329 C -0.13646 -0.49491 -0.13646 -0.49676 -0.13685 -0.49838 C -0.13698 -0.49954 -0.13763 -0.50024 -0.13789 -0.50139 C -0.13828 -0.50301 -0.13828 -0.50463 -0.13854 -0.50625 C -0.1388 -0.50857 -0.13972 -0.51227 -0.14011 -0.51436 C -0.1405 -0.51621 -0.14102 -0.51829 -0.14128 -0.52014 C -0.14141 -0.52153 -0.14154 -0.52292 -0.1418 -0.52431 C -0.14219 -0.5257 -0.14297 -0.52686 -0.14349 -0.52824 C -0.14362 -0.52894 -0.1444 -0.53797 -0.14466 -0.53912 C -0.14492 -0.54028 -0.14545 -0.54121 -0.14571 -0.54213 C -0.14597 -0.54352 -0.14597 -0.54491 -0.14636 -0.54607 C -0.14662 -0.54723 -0.14727 -0.54792 -0.1474 -0.54908 C -0.14935 -0.56065 -0.14662 -0.55232 -0.14909 -0.55903 C -0.15091 -0.58172 -0.14857 -0.55348 -0.15026 -0.57107 C -0.15039 -0.57338 -0.15052 -0.5757 -0.15078 -0.57801 C -0.1513 -0.58195 -0.15209 -0.58588 -0.15248 -0.58982 C -0.15261 -0.59213 -0.15287 -0.59445 -0.153 -0.59676 C -0.15352 -0.60463 -0.15352 -0.60556 -0.15417 -0.61274 C -0.1543 -0.61436 -0.15456 -0.61598 -0.15469 -0.61783 C -0.15495 -0.62014 -0.15495 -0.62246 -0.15521 -0.62477 C -0.1556 -0.62732 -0.15612 -0.6301 -0.15638 -0.63264 C -0.15729 -0.64051 -0.15664 -0.6382 -0.15755 -0.64561 C -0.15768 -0.64653 -0.15782 -0.64769 -0.15808 -0.64861 C -0.15834 -0.64931 -0.15886 -0.65 -0.15912 -0.65047 " pathEditMode="relative" ptsTypes="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41C56CE-6B28-4ECA-A1CF-C4755AC2C887}"/>
              </a:ext>
            </a:extLst>
          </p:cNvPr>
          <p:cNvSpPr/>
          <p:nvPr/>
        </p:nvSpPr>
        <p:spPr>
          <a:xfrm>
            <a:off x="4603518" y="96492"/>
            <a:ext cx="2695309" cy="23413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BB15E-B315-4A4E-BA5D-AC58DDFF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1" y="692671"/>
            <a:ext cx="4480688" cy="1325563"/>
          </a:xfrm>
        </p:spPr>
        <p:txBody>
          <a:bodyPr/>
          <a:lstStyle/>
          <a:p>
            <a:r>
              <a:rPr lang="en-AU" dirty="0"/>
              <a:t>What is she </a:t>
            </a:r>
            <a:r>
              <a:rPr lang="en-AU" b="1" dirty="0">
                <a:highlight>
                  <a:srgbClr val="FFFF00"/>
                </a:highlight>
              </a:rPr>
              <a:t>doing</a:t>
            </a:r>
            <a:r>
              <a:rPr lang="en-AU" dirty="0"/>
              <a:t>?</a:t>
            </a:r>
          </a:p>
        </p:txBody>
      </p:sp>
      <p:grpSp>
        <p:nvGrpSpPr>
          <p:cNvPr id="19" name="Boy">
            <a:extLst>
              <a:ext uri="{FF2B5EF4-FFF2-40B4-BE49-F238E27FC236}">
                <a16:creationId xmlns:a16="http://schemas.microsoft.com/office/drawing/2014/main" id="{57BE8994-4DB0-4782-8EB7-55E41FF17AB8}"/>
              </a:ext>
            </a:extLst>
          </p:cNvPr>
          <p:cNvGrpSpPr/>
          <p:nvPr/>
        </p:nvGrpSpPr>
        <p:grpSpPr>
          <a:xfrm>
            <a:off x="6952501" y="2663020"/>
            <a:ext cx="1903562" cy="1938068"/>
            <a:chOff x="3600520" y="2570672"/>
            <a:chExt cx="1903562" cy="1938068"/>
          </a:xfrm>
        </p:grpSpPr>
        <p:sp>
          <p:nvSpPr>
            <p:cNvPr id="20" name="Orange Sq">
              <a:extLst>
                <a:ext uri="{FF2B5EF4-FFF2-40B4-BE49-F238E27FC236}">
                  <a16:creationId xmlns:a16="http://schemas.microsoft.com/office/drawing/2014/main" id="{F17A1F0B-65B4-43E2-9D48-A4D4E2B98322}"/>
                </a:ext>
              </a:extLst>
            </p:cNvPr>
            <p:cNvSpPr/>
            <p:nvPr/>
          </p:nvSpPr>
          <p:spPr>
            <a:xfrm>
              <a:off x="3600520" y="2570672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1" name="Boy Pic">
              <a:extLst>
                <a:ext uri="{FF2B5EF4-FFF2-40B4-BE49-F238E27FC236}">
                  <a16:creationId xmlns:a16="http://schemas.microsoft.com/office/drawing/2014/main" id="{92AA77CF-E39B-4952-ADF5-0730FC31F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4771" y="2795812"/>
              <a:ext cx="1519955" cy="1487787"/>
            </a:xfrm>
            <a:prstGeom prst="rect">
              <a:avLst/>
            </a:prstGeom>
          </p:spPr>
        </p:pic>
      </p:grpSp>
      <p:grpSp>
        <p:nvGrpSpPr>
          <p:cNvPr id="22" name="Girl">
            <a:extLst>
              <a:ext uri="{FF2B5EF4-FFF2-40B4-BE49-F238E27FC236}">
                <a16:creationId xmlns:a16="http://schemas.microsoft.com/office/drawing/2014/main" id="{AA16E273-9DC3-4694-B62D-AE5B2AA2C70E}"/>
              </a:ext>
            </a:extLst>
          </p:cNvPr>
          <p:cNvGrpSpPr/>
          <p:nvPr/>
        </p:nvGrpSpPr>
        <p:grpSpPr>
          <a:xfrm>
            <a:off x="6952501" y="4707026"/>
            <a:ext cx="1903562" cy="1938068"/>
            <a:chOff x="3591471" y="4675518"/>
            <a:chExt cx="1903562" cy="1938068"/>
          </a:xfrm>
        </p:grpSpPr>
        <p:sp>
          <p:nvSpPr>
            <p:cNvPr id="23" name="Orange Sq">
              <a:extLst>
                <a:ext uri="{FF2B5EF4-FFF2-40B4-BE49-F238E27FC236}">
                  <a16:creationId xmlns:a16="http://schemas.microsoft.com/office/drawing/2014/main" id="{3AF83AF6-4405-48BF-837A-14A993541623}"/>
                </a:ext>
              </a:extLst>
            </p:cNvPr>
            <p:cNvSpPr/>
            <p:nvPr/>
          </p:nvSpPr>
          <p:spPr>
            <a:xfrm>
              <a:off x="3591471" y="4675518"/>
              <a:ext cx="1903562" cy="1938068"/>
            </a:xfrm>
            <a:prstGeom prst="rect">
              <a:avLst/>
            </a:prstGeom>
            <a:solidFill>
              <a:srgbClr val="D47C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4" name="Girl Pic">
              <a:extLst>
                <a:ext uri="{FF2B5EF4-FFF2-40B4-BE49-F238E27FC236}">
                  <a16:creationId xmlns:a16="http://schemas.microsoft.com/office/drawing/2014/main" id="{2C7FE064-B5D4-456C-B7AB-E13601B80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1988" y="4840669"/>
              <a:ext cx="1642528" cy="1607765"/>
            </a:xfrm>
            <a:prstGeom prst="rect">
              <a:avLst/>
            </a:prstGeom>
          </p:spPr>
        </p:pic>
      </p:grpSp>
      <p:grpSp>
        <p:nvGrpSpPr>
          <p:cNvPr id="25" name="dig">
            <a:extLst>
              <a:ext uri="{FF2B5EF4-FFF2-40B4-BE49-F238E27FC236}">
                <a16:creationId xmlns:a16="http://schemas.microsoft.com/office/drawing/2014/main" id="{8B0487E4-15E0-43D4-9B42-257DAC093CA9}"/>
              </a:ext>
            </a:extLst>
          </p:cNvPr>
          <p:cNvGrpSpPr/>
          <p:nvPr/>
        </p:nvGrpSpPr>
        <p:grpSpPr>
          <a:xfrm>
            <a:off x="9095153" y="2663019"/>
            <a:ext cx="1903562" cy="1938068"/>
            <a:chOff x="7514941" y="2694605"/>
            <a:chExt cx="1903562" cy="193806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7C86F72-DA26-40F9-986E-52F92D58DA82}"/>
                </a:ext>
              </a:extLst>
            </p:cNvPr>
            <p:cNvSpPr/>
            <p:nvPr/>
          </p:nvSpPr>
          <p:spPr>
            <a:xfrm>
              <a:off x="7514941" y="2694605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DEDC010-DB6C-4651-88E6-2B25CA09B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2999" y="2819746"/>
              <a:ext cx="1693250" cy="1657414"/>
            </a:xfrm>
            <a:prstGeom prst="rect">
              <a:avLst/>
            </a:prstGeom>
          </p:spPr>
        </p:pic>
      </p:grpSp>
      <p:grpSp>
        <p:nvGrpSpPr>
          <p:cNvPr id="28" name="Ride">
            <a:extLst>
              <a:ext uri="{FF2B5EF4-FFF2-40B4-BE49-F238E27FC236}">
                <a16:creationId xmlns:a16="http://schemas.microsoft.com/office/drawing/2014/main" id="{2026264C-5FAB-4035-8CE8-B79DB950B491}"/>
              </a:ext>
            </a:extLst>
          </p:cNvPr>
          <p:cNvGrpSpPr/>
          <p:nvPr/>
        </p:nvGrpSpPr>
        <p:grpSpPr>
          <a:xfrm>
            <a:off x="9095153" y="4726228"/>
            <a:ext cx="1903562" cy="1938068"/>
            <a:chOff x="5693437" y="4675518"/>
            <a:chExt cx="1903562" cy="1938068"/>
          </a:xfrm>
        </p:grpSpPr>
        <p:sp>
          <p:nvSpPr>
            <p:cNvPr id="29" name="Yellow Sq">
              <a:extLst>
                <a:ext uri="{FF2B5EF4-FFF2-40B4-BE49-F238E27FC236}">
                  <a16:creationId xmlns:a16="http://schemas.microsoft.com/office/drawing/2014/main" id="{0ED6AAA9-B0B2-4120-95A3-600C51C33705}"/>
                </a:ext>
              </a:extLst>
            </p:cNvPr>
            <p:cNvSpPr/>
            <p:nvPr/>
          </p:nvSpPr>
          <p:spPr>
            <a:xfrm>
              <a:off x="5693437" y="4675518"/>
              <a:ext cx="1903562" cy="193806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0" name="Ride Pic">
              <a:extLst>
                <a:ext uri="{FF2B5EF4-FFF2-40B4-BE49-F238E27FC236}">
                  <a16:creationId xmlns:a16="http://schemas.microsoft.com/office/drawing/2014/main" id="{96E2EEE0-ECDB-4B1A-9E81-F4759B57A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1824" y="4835424"/>
              <a:ext cx="1594493" cy="1560747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8902E8A-3A2E-4E23-88F4-63784C0242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7"/>
          <a:stretch/>
        </p:blipFill>
        <p:spPr>
          <a:xfrm>
            <a:off x="467113" y="2271524"/>
            <a:ext cx="3136392" cy="3962400"/>
          </a:xfrm>
          <a:prstGeom prst="rect">
            <a:avLst/>
          </a:prstGeom>
        </p:spPr>
      </p:pic>
      <p:sp>
        <p:nvSpPr>
          <p:cNvPr id="17" name="Action Button: Go to End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396C415-25C1-4FF3-96D3-5C2ECE79A896}"/>
              </a:ext>
            </a:extLst>
          </p:cNvPr>
          <p:cNvSpPr/>
          <p:nvPr/>
        </p:nvSpPr>
        <p:spPr>
          <a:xfrm>
            <a:off x="10035002" y="312338"/>
            <a:ext cx="1706062" cy="1405353"/>
          </a:xfrm>
          <a:prstGeom prst="actionButtonEnd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1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3171 L 0.00781 0.03171 C 0.00612 0.03241 0.00443 0.03356 0.00273 0.03379 C -0.0043 0.03426 -0.00261 0.03333 -0.00677 0.03171 C -0.00886 0.03102 -0.01094 0.03055 -0.01302 0.02986 C -0.01393 0.0294 -0.01485 0.02916 -0.01576 0.0287 C -0.01693 0.02754 -0.01784 0.02569 -0.01914 0.02477 C -0.02018 0.02407 -0.02136 0.0243 -0.02253 0.02384 C -0.02422 0.02315 -0.02578 0.02245 -0.02748 0.02176 C -0.03008 0.01944 -0.03138 0.01852 -0.03373 0.01574 C -0.03451 0.01481 -0.03516 0.01366 -0.03594 0.01296 C -0.03711 0.01157 -0.03867 0.01111 -0.03985 0.00995 C -0.04297 0.00648 -0.04544 0.00162 -0.04883 -0.00116 C -0.06445 -0.01343 -0.03893 0.00694 -0.06224 -0.01296 C -0.06485 -0.01528 -0.06758 -0.01667 -0.07005 -0.01898 C -0.07188 -0.0206 -0.07331 -0.02315 -0.07513 -0.025 C -0.07669 -0.02662 -0.07852 -0.02732 -0.08021 -0.02894 C -0.08151 -0.03033 -0.08268 -0.03264 -0.08412 -0.03403 C -0.08568 -0.03542 -0.0875 -0.03565 -0.08906 -0.03681 C -0.09089 -0.0382 -0.09245 -0.03982 -0.09414 -0.04097 C -0.1013 -0.04584 -0.09922 -0.04375 -0.10534 -0.04676 C -0.10716 -0.04769 -0.10912 -0.04861 -0.11094 -0.04977 C -0.11927 -0.05533 -0.11276 -0.05278 -0.1194 -0.05486 C -0.1263 -0.06296 -0.11901 -0.05556 -0.12656 -0.05972 C -0.12852 -0.06088 -0.13216 -0.06551 -0.13386 -0.06667 C -0.1461 -0.07639 -0.13386 -0.06528 -0.14675 -0.07361 C -0.15378 -0.07824 -0.15638 -0.08241 -0.16302 -0.08565 C -0.16432 -0.08634 -0.16563 -0.08634 -0.16693 -0.08658 C -0.1681 -0.08773 -0.16914 -0.08866 -0.17031 -0.08959 C -0.17162 -0.09097 -0.17279 -0.09259 -0.17422 -0.09352 C -0.17956 -0.09746 -0.18737 -0.10185 -0.19323 -0.10463 C -0.20534 -0.11019 -0.20404 -0.1081 -0.21849 -0.11644 C -0.22136 -0.11829 -0.22292 -0.11898 -0.22578 -0.12153 C -0.2263 -0.12199 -0.22682 -0.12292 -0.22735 -0.12338 C -0.23802 -0.11875 -0.22474 -0.12454 -0.23802 -0.11945 C -0.23958 -0.11898 -0.24102 -0.11829 -0.24258 -0.11759 L -0.24583 -0.11551 C -0.2461 -0.11459 -0.24583 -0.11273 -0.24649 -0.1125 C -0.24675 -0.1125 -0.25208 -0.11435 -0.25261 -0.11459 C -0.2582 -0.12199 -0.25117 -0.11273 -0.25768 -0.1206 C -0.25847 -0.12153 -0.25912 -0.12269 -0.2599 -0.12338 C -0.26563 -0.12963 -0.26081 -0.12292 -0.26719 -0.13056 C -0.2707 -0.13472 -0.2694 -0.1338 -0.27214 -0.13935 C -0.27305 -0.14121 -0.27409 -0.14259 -0.275 -0.14445 C -0.27565 -0.1456 -0.27604 -0.14699 -0.27669 -0.14838 C -0.28138 -0.1581 -0.27513 -0.14375 -0.28008 -0.15533 C -0.28112 -0.16134 -0.27995 -0.15579 -0.28281 -0.16435 C -0.2849 -0.17037 -0.28373 -0.16783 -0.2862 -0.17222 C -0.28737 -0.18056 -0.28594 -0.17246 -0.28789 -0.17917 C -0.28815 -0.18009 -0.28815 -0.18125 -0.28841 -0.18218 C -0.2888 -0.18357 -0.29089 -0.1882 -0.29128 -0.18912 C -0.29362 -0.20162 -0.29115 -0.18912 -0.29349 -0.20023 C -0.29362 -0.20116 -0.29375 -0.20209 -0.29401 -0.20301 C -0.29453 -0.20486 -0.29518 -0.20625 -0.2957 -0.2081 C -0.2961 -0.20972 -0.29636 -0.21134 -0.29688 -0.21296 C -0.29714 -0.21412 -0.29753 -0.21505 -0.29792 -0.21597 C -0.29857 -0.21759 -0.29896 -0.21945 -0.29961 -0.22107 C -0.3 -0.22199 -0.30078 -0.22246 -0.3013 -0.22292 C -0.30313 -0.2294 -0.30182 -0.22593 -0.30573 -0.23287 C -0.30651 -0.23426 -0.30742 -0.23542 -0.30807 -0.23704 C -0.31016 -0.24306 -0.30899 -0.24051 -0.31133 -0.24491 C -0.31289 -0.25324 -0.31029 -0.24028 -0.31472 -0.25278 C -0.31537 -0.25463 -0.31498 -0.25741 -0.31589 -0.2588 C -0.31641 -0.25972 -0.31706 -0.26065 -0.31758 -0.26181 C -0.31875 -0.26505 -0.32097 -0.27176 -0.32097 -0.27176 C -0.32097 -0.27176 -0.32149 -0.2794 -0.32201 -0.28079 C -0.3224 -0.28171 -0.32318 -0.28195 -0.3237 -0.28264 C -0.32461 -0.28959 -0.32435 -0.28959 -0.32591 -0.29468 C -0.3263 -0.2956 -0.32656 -0.29676 -0.32708 -0.29769 C -0.32748 -0.29838 -0.32813 -0.29908 -0.32878 -0.29954 C -0.32917 -0.3007 -0.32956 -0.30162 -0.32982 -0.30255 C -0.33008 -0.30347 -0.33008 -0.30486 -0.33047 -0.30556 C -0.33099 -0.30695 -0.3319 -0.30764 -0.33268 -0.30857 C -0.33281 -0.30949 -0.33294 -0.31065 -0.3332 -0.31158 C -0.33438 -0.31574 -0.33516 -0.31551 -0.33776 -0.31852 L -0.33932 -0.3206 C -0.33958 -0.32153 -0.33945 -0.32269 -0.33998 -0.32361 C -0.34037 -0.32431 -0.34128 -0.32361 -0.34167 -0.32454 C -0.34206 -0.3257 -0.34193 -0.32709 -0.34219 -0.32847 C -0.34232 -0.3294 -0.34258 -0.33056 -0.34271 -0.33148 C -0.34297 -0.3331 -0.34323 -0.33634 -0.34323 -0.33634 " pathEditMode="relative" ptsTypes="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197</Words>
  <Application>Microsoft Office PowerPoint</Application>
  <PresentationFormat>Widescreen</PresentationFormat>
  <Paragraphs>37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Colourful Semantics – Learning from home</vt:lpstr>
      <vt:lpstr>PowerPoint Presentation</vt:lpstr>
      <vt:lpstr>The man is driving. </vt:lpstr>
      <vt:lpstr>Who is driving?</vt:lpstr>
      <vt:lpstr>What is he doing?</vt:lpstr>
      <vt:lpstr>PowerPoint Presentation</vt:lpstr>
      <vt:lpstr>The girl is digging.</vt:lpstr>
      <vt:lpstr>Who is digging?</vt:lpstr>
      <vt:lpstr>What is she doing?</vt:lpstr>
      <vt:lpstr>PowerPoint Presentation</vt:lpstr>
      <vt:lpstr>The cat is jumping. </vt:lpstr>
      <vt:lpstr>What is jumping?</vt:lpstr>
      <vt:lpstr>What is the cat doing?</vt:lpstr>
      <vt:lpstr>PowerPoint Presentation</vt:lpstr>
      <vt:lpstr>The boy is jumping. </vt:lpstr>
      <vt:lpstr>Who is jumping?</vt:lpstr>
      <vt:lpstr>What is he doing?</vt:lpstr>
      <vt:lpstr>PowerPoint Presentation</vt:lpstr>
      <vt:lpstr>The dog is running. </vt:lpstr>
      <vt:lpstr>What is running?</vt:lpstr>
      <vt:lpstr>What is the dog doing?</vt:lpstr>
      <vt:lpstr>PowerPoint Presentation</vt:lpstr>
      <vt:lpstr>The boy is riding.  </vt:lpstr>
      <vt:lpstr>Who is riding?</vt:lpstr>
      <vt:lpstr>What is he doing?</vt:lpstr>
      <vt:lpstr>PowerPoint Presentation</vt:lpstr>
      <vt:lpstr>The horse is jumping.</vt:lpstr>
      <vt:lpstr>What is jumping?</vt:lpstr>
      <vt:lpstr>What is the horse doing?</vt:lpstr>
      <vt:lpstr>PowerPoint Presentation</vt:lpstr>
      <vt:lpstr>The cat is sleeping. </vt:lpstr>
      <vt:lpstr>What is the cat doing?</vt:lpstr>
      <vt:lpstr>What is sleeping?</vt:lpstr>
      <vt:lpstr>PowerPoint Presentation</vt:lpstr>
      <vt:lpstr>The girl is skipping.  </vt:lpstr>
      <vt:lpstr>What is she doing?</vt:lpstr>
      <vt:lpstr>Who is skipping?</vt:lpstr>
      <vt:lpstr>PowerPoint Presentation</vt:lpstr>
      <vt:lpstr>The man is eating.  </vt:lpstr>
      <vt:lpstr>What is he doing?</vt:lpstr>
      <vt:lpstr>Who is eating?</vt:lpstr>
      <vt:lpstr>PowerPoint Presentation</vt:lpstr>
      <vt:lpstr>The girl is throwing.</vt:lpstr>
      <vt:lpstr>What is the girl doing?</vt:lpstr>
      <vt:lpstr>Who is throwing?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Peters</dc:creator>
  <cp:lastModifiedBy>Stephanie Peters</cp:lastModifiedBy>
  <cp:revision>108</cp:revision>
  <dcterms:created xsi:type="dcterms:W3CDTF">2020-04-04T01:21:10Z</dcterms:created>
  <dcterms:modified xsi:type="dcterms:W3CDTF">2021-08-06T02:46:41Z</dcterms:modified>
</cp:coreProperties>
</file>